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7" r:id="rId2"/>
    <p:sldId id="257" r:id="rId3"/>
    <p:sldId id="269" r:id="rId4"/>
    <p:sldId id="258" r:id="rId5"/>
    <p:sldId id="270" r:id="rId6"/>
    <p:sldId id="259" r:id="rId7"/>
    <p:sldId id="260" r:id="rId8"/>
    <p:sldId id="263" r:id="rId9"/>
    <p:sldId id="264" r:id="rId10"/>
    <p:sldId id="262" r:id="rId11"/>
    <p:sldId id="272" r:id="rId12"/>
    <p:sldId id="274" r:id="rId13"/>
    <p:sldId id="273"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51EF4B-55C9-40CE-8257-D71ACB5743B1}" v="47" dt="2025-03-18T06:30:14.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3"/>
    <p:restoredTop sz="94658"/>
  </p:normalViewPr>
  <p:slideViewPr>
    <p:cSldViewPr snapToGrid="0">
      <p:cViewPr varScale="1">
        <p:scale>
          <a:sx n="106" d="100"/>
          <a:sy n="106" d="100"/>
        </p:scale>
        <p:origin x="9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Didyk" userId="91519467-0591-4611-83e6-5d0585dd3eab" providerId="ADAL" clId="{F051EF4B-55C9-40CE-8257-D71ACB5743B1}"/>
    <pc:docChg chg="undo custSel addSld delSld modSld sldOrd">
      <pc:chgData name="Adam Didyk" userId="91519467-0591-4611-83e6-5d0585dd3eab" providerId="ADAL" clId="{F051EF4B-55C9-40CE-8257-D71ACB5743B1}" dt="2025-03-18T06:37:12.195" v="4907" actId="122"/>
      <pc:docMkLst>
        <pc:docMk/>
      </pc:docMkLst>
      <pc:sldChg chg="addSp modSp del mod ord modMedia setBg">
        <pc:chgData name="Adam Didyk" userId="91519467-0591-4611-83e6-5d0585dd3eab" providerId="ADAL" clId="{F051EF4B-55C9-40CE-8257-D71ACB5743B1}" dt="2025-03-17T01:58:55.883" v="599" actId="47"/>
        <pc:sldMkLst>
          <pc:docMk/>
          <pc:sldMk cId="2892466318" sldId="256"/>
        </pc:sldMkLst>
        <pc:spChg chg="mod">
          <ac:chgData name="Adam Didyk" userId="91519467-0591-4611-83e6-5d0585dd3eab" providerId="ADAL" clId="{F051EF4B-55C9-40CE-8257-D71ACB5743B1}" dt="2025-03-17T01:39:14.670" v="59" actId="26606"/>
          <ac:spMkLst>
            <pc:docMk/>
            <pc:sldMk cId="2892466318" sldId="256"/>
            <ac:spMk id="2" creationId="{FE6752CD-2B92-D418-8037-803D41960CF9}"/>
          </ac:spMkLst>
        </pc:spChg>
        <pc:spChg chg="mod">
          <ac:chgData name="Adam Didyk" userId="91519467-0591-4611-83e6-5d0585dd3eab" providerId="ADAL" clId="{F051EF4B-55C9-40CE-8257-D71ACB5743B1}" dt="2025-03-17T01:39:14.670" v="59" actId="26606"/>
          <ac:spMkLst>
            <pc:docMk/>
            <pc:sldMk cId="2892466318" sldId="256"/>
            <ac:spMk id="3" creationId="{5882BF29-C2D5-EE13-03F7-D745B9BA7112}"/>
          </ac:spMkLst>
        </pc:spChg>
        <pc:spChg chg="add">
          <ac:chgData name="Adam Didyk" userId="91519467-0591-4611-83e6-5d0585dd3eab" providerId="ADAL" clId="{F051EF4B-55C9-40CE-8257-D71ACB5743B1}" dt="2025-03-17T01:39:14.670" v="59" actId="26606"/>
          <ac:spMkLst>
            <pc:docMk/>
            <pc:sldMk cId="2892466318" sldId="256"/>
            <ac:spMk id="9" creationId="{C1DD1A8A-57D5-4A81-AD04-532B043C5611}"/>
          </ac:spMkLst>
        </pc:spChg>
        <pc:spChg chg="add">
          <ac:chgData name="Adam Didyk" userId="91519467-0591-4611-83e6-5d0585dd3eab" providerId="ADAL" clId="{F051EF4B-55C9-40CE-8257-D71ACB5743B1}" dt="2025-03-17T01:39:14.670" v="59" actId="26606"/>
          <ac:spMkLst>
            <pc:docMk/>
            <pc:sldMk cId="2892466318" sldId="256"/>
            <ac:spMk id="11" creationId="{007891EC-4501-44ED-A8C8-B11B6DB767AB}"/>
          </ac:spMkLst>
        </pc:spChg>
        <pc:picChg chg="add mod">
          <ac:chgData name="Adam Didyk" userId="91519467-0591-4611-83e6-5d0585dd3eab" providerId="ADAL" clId="{F051EF4B-55C9-40CE-8257-D71ACB5743B1}" dt="2025-03-17T01:39:18.747" v="61"/>
          <ac:picMkLst>
            <pc:docMk/>
            <pc:sldMk cId="2892466318" sldId="256"/>
            <ac:picMk id="5" creationId="{8A321042-5D67-CA60-8B67-F8ED69197B1F}"/>
          </ac:picMkLst>
        </pc:picChg>
      </pc:sldChg>
      <pc:sldChg chg="modSp mod">
        <pc:chgData name="Adam Didyk" userId="91519467-0591-4611-83e6-5d0585dd3eab" providerId="ADAL" clId="{F051EF4B-55C9-40CE-8257-D71ACB5743B1}" dt="2025-03-18T06:37:12.195" v="4907" actId="122"/>
        <pc:sldMkLst>
          <pc:docMk/>
          <pc:sldMk cId="641809255" sldId="257"/>
        </pc:sldMkLst>
        <pc:spChg chg="mod">
          <ac:chgData name="Adam Didyk" userId="91519467-0591-4611-83e6-5d0585dd3eab" providerId="ADAL" clId="{F051EF4B-55C9-40CE-8257-D71ACB5743B1}" dt="2025-03-18T06:37:12.195" v="4907" actId="122"/>
          <ac:spMkLst>
            <pc:docMk/>
            <pc:sldMk cId="641809255" sldId="257"/>
            <ac:spMk id="4" creationId="{5423422B-183D-1647-DC3B-19337CD0DD7B}"/>
          </ac:spMkLst>
        </pc:spChg>
      </pc:sldChg>
      <pc:sldChg chg="addSp delSp modSp mod">
        <pc:chgData name="Adam Didyk" userId="91519467-0591-4611-83e6-5d0585dd3eab" providerId="ADAL" clId="{F051EF4B-55C9-40CE-8257-D71ACB5743B1}" dt="2025-03-17T03:59:22.258" v="1279" actId="14100"/>
        <pc:sldMkLst>
          <pc:docMk/>
          <pc:sldMk cId="2665321163" sldId="258"/>
        </pc:sldMkLst>
        <pc:spChg chg="mod">
          <ac:chgData name="Adam Didyk" userId="91519467-0591-4611-83e6-5d0585dd3eab" providerId="ADAL" clId="{F051EF4B-55C9-40CE-8257-D71ACB5743B1}" dt="2025-03-17T03:54:22.511" v="1242" actId="20577"/>
          <ac:spMkLst>
            <pc:docMk/>
            <pc:sldMk cId="2665321163" sldId="258"/>
            <ac:spMk id="2" creationId="{C3DF8520-7EB2-5C23-8491-88E553FC458B}"/>
          </ac:spMkLst>
        </pc:spChg>
        <pc:spChg chg="add del mod">
          <ac:chgData name="Adam Didyk" userId="91519467-0591-4611-83e6-5d0585dd3eab" providerId="ADAL" clId="{F051EF4B-55C9-40CE-8257-D71ACB5743B1}" dt="2025-03-17T02:45:20.531" v="1025"/>
          <ac:spMkLst>
            <pc:docMk/>
            <pc:sldMk cId="2665321163" sldId="258"/>
            <ac:spMk id="3" creationId="{668E1D48-9DDC-AE72-6CE6-EDEFD09883CA}"/>
          </ac:spMkLst>
        </pc:spChg>
        <pc:spChg chg="mod">
          <ac:chgData name="Adam Didyk" userId="91519467-0591-4611-83e6-5d0585dd3eab" providerId="ADAL" clId="{F051EF4B-55C9-40CE-8257-D71ACB5743B1}" dt="2025-03-17T03:59:22.258" v="1279" actId="14100"/>
          <ac:spMkLst>
            <pc:docMk/>
            <pc:sldMk cId="2665321163" sldId="258"/>
            <ac:spMk id="4" creationId="{107224F1-950A-7DAB-2876-59D51B72C918}"/>
          </ac:spMkLst>
        </pc:spChg>
      </pc:sldChg>
      <pc:sldChg chg="addSp modSp mod">
        <pc:chgData name="Adam Didyk" userId="91519467-0591-4611-83e6-5d0585dd3eab" providerId="ADAL" clId="{F051EF4B-55C9-40CE-8257-D71ACB5743B1}" dt="2025-03-18T06:16:23.738" v="4424" actId="20577"/>
        <pc:sldMkLst>
          <pc:docMk/>
          <pc:sldMk cId="2204215466" sldId="259"/>
        </pc:sldMkLst>
        <pc:spChg chg="mod">
          <ac:chgData name="Adam Didyk" userId="91519467-0591-4611-83e6-5d0585dd3eab" providerId="ADAL" clId="{F051EF4B-55C9-40CE-8257-D71ACB5743B1}" dt="2025-03-18T06:16:23.738" v="4424" actId="20577"/>
          <ac:spMkLst>
            <pc:docMk/>
            <pc:sldMk cId="2204215466" sldId="259"/>
            <ac:spMk id="4" creationId="{86954277-9823-6734-F66F-72F7D1A18ED6}"/>
          </ac:spMkLst>
        </pc:spChg>
        <pc:spChg chg="add mod">
          <ac:chgData name="Adam Didyk" userId="91519467-0591-4611-83e6-5d0585dd3eab" providerId="ADAL" clId="{F051EF4B-55C9-40CE-8257-D71ACB5743B1}" dt="2025-03-17T04:10:09.590" v="2019" actId="1076"/>
          <ac:spMkLst>
            <pc:docMk/>
            <pc:sldMk cId="2204215466" sldId="259"/>
            <ac:spMk id="5" creationId="{4EDB450E-33B2-FD0A-FE65-6185AB3539E5}"/>
          </ac:spMkLst>
        </pc:spChg>
      </pc:sldChg>
      <pc:sldChg chg="modSp mod">
        <pc:chgData name="Adam Didyk" userId="91519467-0591-4611-83e6-5d0585dd3eab" providerId="ADAL" clId="{F051EF4B-55C9-40CE-8257-D71ACB5743B1}" dt="2025-03-17T06:03:19.240" v="4378" actId="20577"/>
        <pc:sldMkLst>
          <pc:docMk/>
          <pc:sldMk cId="3650862375" sldId="260"/>
        </pc:sldMkLst>
        <pc:spChg chg="mod">
          <ac:chgData name="Adam Didyk" userId="91519467-0591-4611-83e6-5d0585dd3eab" providerId="ADAL" clId="{F051EF4B-55C9-40CE-8257-D71ACB5743B1}" dt="2025-03-17T06:03:19.240" v="4378" actId="20577"/>
          <ac:spMkLst>
            <pc:docMk/>
            <pc:sldMk cId="3650862375" sldId="260"/>
            <ac:spMk id="4" creationId="{F894BDCB-7D1C-0C50-02EF-1F43150A7BD5}"/>
          </ac:spMkLst>
        </pc:spChg>
      </pc:sldChg>
      <pc:sldChg chg="modSp del mod">
        <pc:chgData name="Adam Didyk" userId="91519467-0591-4611-83e6-5d0585dd3eab" providerId="ADAL" clId="{F051EF4B-55C9-40CE-8257-D71ACB5743B1}" dt="2025-03-17T04:12:29.414" v="2102" actId="47"/>
        <pc:sldMkLst>
          <pc:docMk/>
          <pc:sldMk cId="3731706990" sldId="261"/>
        </pc:sldMkLst>
        <pc:spChg chg="mod">
          <ac:chgData name="Adam Didyk" userId="91519467-0591-4611-83e6-5d0585dd3eab" providerId="ADAL" clId="{F051EF4B-55C9-40CE-8257-D71ACB5743B1}" dt="2025-03-17T04:12:00.879" v="2093" actId="21"/>
          <ac:spMkLst>
            <pc:docMk/>
            <pc:sldMk cId="3731706990" sldId="261"/>
            <ac:spMk id="4" creationId="{EECF92C4-6E8A-B00B-8870-BC5AF87B7D11}"/>
          </ac:spMkLst>
        </pc:spChg>
      </pc:sldChg>
      <pc:sldChg chg="modSp mod">
        <pc:chgData name="Adam Didyk" userId="91519467-0591-4611-83e6-5d0585dd3eab" providerId="ADAL" clId="{F051EF4B-55C9-40CE-8257-D71ACB5743B1}" dt="2025-03-18T06:34:38.862" v="4798" actId="20577"/>
        <pc:sldMkLst>
          <pc:docMk/>
          <pc:sldMk cId="130561836" sldId="262"/>
        </pc:sldMkLst>
        <pc:spChg chg="mod">
          <ac:chgData name="Adam Didyk" userId="91519467-0591-4611-83e6-5d0585dd3eab" providerId="ADAL" clId="{F051EF4B-55C9-40CE-8257-D71ACB5743B1}" dt="2025-03-18T06:34:38.862" v="4798" actId="20577"/>
          <ac:spMkLst>
            <pc:docMk/>
            <pc:sldMk cId="130561836" sldId="262"/>
            <ac:spMk id="4" creationId="{C8E537D5-28CF-67FC-FF26-98936828CDFF}"/>
          </ac:spMkLst>
        </pc:spChg>
      </pc:sldChg>
      <pc:sldChg chg="addSp modSp mod">
        <pc:chgData name="Adam Didyk" userId="91519467-0591-4611-83e6-5d0585dd3eab" providerId="ADAL" clId="{F051EF4B-55C9-40CE-8257-D71ACB5743B1}" dt="2025-03-17T04:42:38.426" v="3535" actId="1076"/>
        <pc:sldMkLst>
          <pc:docMk/>
          <pc:sldMk cId="3980238370" sldId="263"/>
        </pc:sldMkLst>
        <pc:spChg chg="add mod">
          <ac:chgData name="Adam Didyk" userId="91519467-0591-4611-83e6-5d0585dd3eab" providerId="ADAL" clId="{F051EF4B-55C9-40CE-8257-D71ACB5743B1}" dt="2025-03-17T04:42:27.804" v="3534" actId="113"/>
          <ac:spMkLst>
            <pc:docMk/>
            <pc:sldMk cId="3980238370" sldId="263"/>
            <ac:spMk id="3" creationId="{4D84C453-5D3C-FFCC-D838-58EBD8F63E0B}"/>
          </ac:spMkLst>
        </pc:spChg>
        <pc:spChg chg="mod">
          <ac:chgData name="Adam Didyk" userId="91519467-0591-4611-83e6-5d0585dd3eab" providerId="ADAL" clId="{F051EF4B-55C9-40CE-8257-D71ACB5743B1}" dt="2025-03-17T04:42:38.426" v="3535" actId="1076"/>
          <ac:spMkLst>
            <pc:docMk/>
            <pc:sldMk cId="3980238370" sldId="263"/>
            <ac:spMk id="4" creationId="{8B6E188D-B221-2050-5CF7-3334B5F8F3DB}"/>
          </ac:spMkLst>
        </pc:spChg>
      </pc:sldChg>
      <pc:sldChg chg="addSp delSp modSp mod">
        <pc:chgData name="Adam Didyk" userId="91519467-0591-4611-83e6-5d0585dd3eab" providerId="ADAL" clId="{F051EF4B-55C9-40CE-8257-D71ACB5743B1}" dt="2025-03-18T06:33:52.547" v="4780" actId="14100"/>
        <pc:sldMkLst>
          <pc:docMk/>
          <pc:sldMk cId="578847858" sldId="264"/>
        </pc:sldMkLst>
        <pc:spChg chg="add mod">
          <ac:chgData name="Adam Didyk" userId="91519467-0591-4611-83e6-5d0585dd3eab" providerId="ADAL" clId="{F051EF4B-55C9-40CE-8257-D71ACB5743B1}" dt="2025-03-17T04:42:54.837" v="3537" actId="1076"/>
          <ac:spMkLst>
            <pc:docMk/>
            <pc:sldMk cId="578847858" sldId="264"/>
            <ac:spMk id="3" creationId="{E5C6BA97-5355-2EFD-D37D-709B3BDD8CD8}"/>
          </ac:spMkLst>
        </pc:spChg>
        <pc:spChg chg="del mod">
          <ac:chgData name="Adam Didyk" userId="91519467-0591-4611-83e6-5d0585dd3eab" providerId="ADAL" clId="{F051EF4B-55C9-40CE-8257-D71ACB5743B1}" dt="2025-03-17T04:28:09.080" v="3287" actId="478"/>
          <ac:spMkLst>
            <pc:docMk/>
            <pc:sldMk cId="578847858" sldId="264"/>
            <ac:spMk id="4" creationId="{CAD11917-EE10-54C5-DB9A-E5457E543FCA}"/>
          </ac:spMkLst>
        </pc:spChg>
        <pc:spChg chg="add mod">
          <ac:chgData name="Adam Didyk" userId="91519467-0591-4611-83e6-5d0585dd3eab" providerId="ADAL" clId="{F051EF4B-55C9-40CE-8257-D71ACB5743B1}" dt="2025-03-18T06:33:52.547" v="4780" actId="14100"/>
          <ac:spMkLst>
            <pc:docMk/>
            <pc:sldMk cId="578847858" sldId="264"/>
            <ac:spMk id="5" creationId="{2FFF2928-C40A-94C6-911A-4136F9636810}"/>
          </ac:spMkLst>
        </pc:spChg>
        <pc:spChg chg="add del mod">
          <ac:chgData name="Adam Didyk" userId="91519467-0591-4611-83e6-5d0585dd3eab" providerId="ADAL" clId="{F051EF4B-55C9-40CE-8257-D71ACB5743B1}" dt="2025-03-17T04:28:12.688" v="3288" actId="478"/>
          <ac:spMkLst>
            <pc:docMk/>
            <pc:sldMk cId="578847858" sldId="264"/>
            <ac:spMk id="7" creationId="{787BEB57-3470-A482-7C98-931B9F653BEF}"/>
          </ac:spMkLst>
        </pc:spChg>
        <pc:spChg chg="add mod">
          <ac:chgData name="Adam Didyk" userId="91519467-0591-4611-83e6-5d0585dd3eab" providerId="ADAL" clId="{F051EF4B-55C9-40CE-8257-D71ACB5743B1}" dt="2025-03-17T04:43:04.888" v="3539" actId="1076"/>
          <ac:spMkLst>
            <pc:docMk/>
            <pc:sldMk cId="578847858" sldId="264"/>
            <ac:spMk id="8" creationId="{F99AD9A4-C2A1-A5BF-90D2-3AA5F72BE5EB}"/>
          </ac:spMkLst>
        </pc:spChg>
      </pc:sldChg>
      <pc:sldChg chg="addSp delSp modSp del mod">
        <pc:chgData name="Adam Didyk" userId="91519467-0591-4611-83e6-5d0585dd3eab" providerId="ADAL" clId="{F051EF4B-55C9-40CE-8257-D71ACB5743B1}" dt="2025-03-17T04:30:18.330" v="3310" actId="47"/>
        <pc:sldMkLst>
          <pc:docMk/>
          <pc:sldMk cId="3914916436" sldId="265"/>
        </pc:sldMkLst>
        <pc:spChg chg="del mod">
          <ac:chgData name="Adam Didyk" userId="91519467-0591-4611-83e6-5d0585dd3eab" providerId="ADAL" clId="{F051EF4B-55C9-40CE-8257-D71ACB5743B1}" dt="2025-03-17T04:29:37.714" v="3303" actId="21"/>
          <ac:spMkLst>
            <pc:docMk/>
            <pc:sldMk cId="3914916436" sldId="265"/>
            <ac:spMk id="4" creationId="{F99AD9A4-C2A1-A5BF-90D2-3AA5F72BE5EB}"/>
          </ac:spMkLst>
        </pc:spChg>
        <pc:spChg chg="add mod">
          <ac:chgData name="Adam Didyk" userId="91519467-0591-4611-83e6-5d0585dd3eab" providerId="ADAL" clId="{F051EF4B-55C9-40CE-8257-D71ACB5743B1}" dt="2025-03-17T04:29:37.714" v="3303" actId="21"/>
          <ac:spMkLst>
            <pc:docMk/>
            <pc:sldMk cId="3914916436" sldId="265"/>
            <ac:spMk id="5" creationId="{F2D27E2A-FD89-BB2D-D6F1-E4CF3955167D}"/>
          </ac:spMkLst>
        </pc:spChg>
      </pc:sldChg>
      <pc:sldChg chg="add del">
        <pc:chgData name="Adam Didyk" userId="91519467-0591-4611-83e6-5d0585dd3eab" providerId="ADAL" clId="{F051EF4B-55C9-40CE-8257-D71ACB5743B1}" dt="2025-03-17T01:38:02.801" v="18" actId="47"/>
        <pc:sldMkLst>
          <pc:docMk/>
          <pc:sldMk cId="3951668020" sldId="266"/>
        </pc:sldMkLst>
      </pc:sldChg>
      <pc:sldChg chg="delSp modSp add mod">
        <pc:chgData name="Adam Didyk" userId="91519467-0591-4611-83e6-5d0585dd3eab" providerId="ADAL" clId="{F051EF4B-55C9-40CE-8257-D71ACB5743B1}" dt="2025-03-18T06:35:38.444" v="4803" actId="14100"/>
        <pc:sldMkLst>
          <pc:docMk/>
          <pc:sldMk cId="2227296247" sldId="267"/>
        </pc:sldMkLst>
        <pc:spChg chg="mod">
          <ac:chgData name="Adam Didyk" userId="91519467-0591-4611-83e6-5d0585dd3eab" providerId="ADAL" clId="{F051EF4B-55C9-40CE-8257-D71ACB5743B1}" dt="2025-03-18T06:35:38.444" v="4803" actId="14100"/>
          <ac:spMkLst>
            <pc:docMk/>
            <pc:sldMk cId="2227296247" sldId="267"/>
            <ac:spMk id="2" creationId="{6BBB9E6C-590F-C30C-4885-E139393C34F9}"/>
          </ac:spMkLst>
        </pc:spChg>
        <pc:spChg chg="del">
          <ac:chgData name="Adam Didyk" userId="91519467-0591-4611-83e6-5d0585dd3eab" providerId="ADAL" clId="{F051EF4B-55C9-40CE-8257-D71ACB5743B1}" dt="2025-03-17T03:55:01.631" v="1243" actId="478"/>
          <ac:spMkLst>
            <pc:docMk/>
            <pc:sldMk cId="2227296247" sldId="267"/>
            <ac:spMk id="3" creationId="{A1069BE2-346D-944A-7284-6DBB31649581}"/>
          </ac:spMkLst>
        </pc:spChg>
      </pc:sldChg>
      <pc:sldChg chg="addSp delSp modSp add del mod">
        <pc:chgData name="Adam Didyk" userId="91519467-0591-4611-83e6-5d0585dd3eab" providerId="ADAL" clId="{F051EF4B-55C9-40CE-8257-D71ACB5743B1}" dt="2025-03-17T02:37:52.801" v="1004" actId="47"/>
        <pc:sldMkLst>
          <pc:docMk/>
          <pc:sldMk cId="3942090328" sldId="268"/>
        </pc:sldMkLst>
        <pc:spChg chg="mod">
          <ac:chgData name="Adam Didyk" userId="91519467-0591-4611-83e6-5d0585dd3eab" providerId="ADAL" clId="{F051EF4B-55C9-40CE-8257-D71ACB5743B1}" dt="2025-03-17T01:56:43.210" v="515" actId="20577"/>
          <ac:spMkLst>
            <pc:docMk/>
            <pc:sldMk cId="3942090328" sldId="268"/>
            <ac:spMk id="2" creationId="{35DAF749-3D03-7535-FEC4-4752E54CF9A7}"/>
          </ac:spMkLst>
        </pc:spChg>
        <pc:spChg chg="add">
          <ac:chgData name="Adam Didyk" userId="91519467-0591-4611-83e6-5d0585dd3eab" providerId="ADAL" clId="{F051EF4B-55C9-40CE-8257-D71ACB5743B1}" dt="2025-03-17T01:39:51.675" v="63"/>
          <ac:spMkLst>
            <pc:docMk/>
            <pc:sldMk cId="3942090328" sldId="268"/>
            <ac:spMk id="3" creationId="{3FD20BD3-900C-4D34-F485-162A0F944457}"/>
          </ac:spMkLst>
        </pc:spChg>
        <pc:spChg chg="mod">
          <ac:chgData name="Adam Didyk" userId="91519467-0591-4611-83e6-5d0585dd3eab" providerId="ADAL" clId="{F051EF4B-55C9-40CE-8257-D71ACB5743B1}" dt="2025-03-17T02:17:02.389" v="824" actId="1076"/>
          <ac:spMkLst>
            <pc:docMk/>
            <pc:sldMk cId="3942090328" sldId="268"/>
            <ac:spMk id="4" creationId="{75857D2C-BF34-9842-6826-8314F7ECF613}"/>
          </ac:spMkLst>
        </pc:spChg>
        <pc:spChg chg="add mod">
          <ac:chgData name="Adam Didyk" userId="91519467-0591-4611-83e6-5d0585dd3eab" providerId="ADAL" clId="{F051EF4B-55C9-40CE-8257-D71ACB5743B1}" dt="2025-03-17T01:40:04.878" v="65"/>
          <ac:spMkLst>
            <pc:docMk/>
            <pc:sldMk cId="3942090328" sldId="268"/>
            <ac:spMk id="5" creationId="{C604BA5E-ECDC-8483-9115-050F0AC045FF}"/>
          </ac:spMkLst>
        </pc:spChg>
        <pc:spChg chg="add mod">
          <ac:chgData name="Adam Didyk" userId="91519467-0591-4611-83e6-5d0585dd3eab" providerId="ADAL" clId="{F051EF4B-55C9-40CE-8257-D71ACB5743B1}" dt="2025-03-17T01:40:30.506" v="68" actId="1076"/>
          <ac:spMkLst>
            <pc:docMk/>
            <pc:sldMk cId="3942090328" sldId="268"/>
            <ac:spMk id="6" creationId="{624235D3-3D9F-9FED-E55B-EA956E1E419D}"/>
          </ac:spMkLst>
        </pc:spChg>
        <pc:spChg chg="add del mod">
          <ac:chgData name="Adam Didyk" userId="91519467-0591-4611-83e6-5d0585dd3eab" providerId="ADAL" clId="{F051EF4B-55C9-40CE-8257-D71ACB5743B1}" dt="2025-03-17T01:42:07.059" v="263" actId="478"/>
          <ac:spMkLst>
            <pc:docMk/>
            <pc:sldMk cId="3942090328" sldId="268"/>
            <ac:spMk id="7" creationId="{25A2367A-DCAA-D677-29F3-9D75C5777973}"/>
          </ac:spMkLst>
        </pc:spChg>
        <pc:spChg chg="add del mod">
          <ac:chgData name="Adam Didyk" userId="91519467-0591-4611-83e6-5d0585dd3eab" providerId="ADAL" clId="{F051EF4B-55C9-40CE-8257-D71ACB5743B1}" dt="2025-03-17T01:42:02.294" v="262" actId="478"/>
          <ac:spMkLst>
            <pc:docMk/>
            <pc:sldMk cId="3942090328" sldId="268"/>
            <ac:spMk id="8" creationId="{3080FF20-A9F8-49D8-C360-480AEEADD66F}"/>
          </ac:spMkLst>
        </pc:spChg>
        <pc:spChg chg="add del mod">
          <ac:chgData name="Adam Didyk" userId="91519467-0591-4611-83e6-5d0585dd3eab" providerId="ADAL" clId="{F051EF4B-55C9-40CE-8257-D71ACB5743B1}" dt="2025-03-17T01:56:23.929" v="490"/>
          <ac:spMkLst>
            <pc:docMk/>
            <pc:sldMk cId="3942090328" sldId="268"/>
            <ac:spMk id="9" creationId="{63C2B451-6420-9A09-EE0A-2B512FEAF8DA}"/>
          </ac:spMkLst>
        </pc:spChg>
        <pc:spChg chg="add mod">
          <ac:chgData name="Adam Didyk" userId="91519467-0591-4611-83e6-5d0585dd3eab" providerId="ADAL" clId="{F051EF4B-55C9-40CE-8257-D71ACB5743B1}" dt="2025-03-17T02:19:10.001" v="839" actId="1076"/>
          <ac:spMkLst>
            <pc:docMk/>
            <pc:sldMk cId="3942090328" sldId="268"/>
            <ac:spMk id="10" creationId="{9A2B4F6F-4D28-3A80-9AA8-436BE4338F8A}"/>
          </ac:spMkLst>
        </pc:spChg>
        <pc:spChg chg="add mod">
          <ac:chgData name="Adam Didyk" userId="91519467-0591-4611-83e6-5d0585dd3eab" providerId="ADAL" clId="{F051EF4B-55C9-40CE-8257-D71ACB5743B1}" dt="2025-03-17T02:19:31.152" v="840" actId="1076"/>
          <ac:spMkLst>
            <pc:docMk/>
            <pc:sldMk cId="3942090328" sldId="268"/>
            <ac:spMk id="11" creationId="{E50F145A-D534-BBD8-AA20-6EE4685B603F}"/>
          </ac:spMkLst>
        </pc:spChg>
        <pc:spChg chg="add">
          <ac:chgData name="Adam Didyk" userId="91519467-0591-4611-83e6-5d0585dd3eab" providerId="ADAL" clId="{F051EF4B-55C9-40CE-8257-D71ACB5743B1}" dt="2025-03-17T02:00:55.992" v="633"/>
          <ac:spMkLst>
            <pc:docMk/>
            <pc:sldMk cId="3942090328" sldId="268"/>
            <ac:spMk id="12" creationId="{765B9EDC-42CA-23AC-94DD-AF4652D00868}"/>
          </ac:spMkLst>
        </pc:spChg>
        <pc:spChg chg="add del mod">
          <ac:chgData name="Adam Didyk" userId="91519467-0591-4611-83e6-5d0585dd3eab" providerId="ADAL" clId="{F051EF4B-55C9-40CE-8257-D71ACB5743B1}" dt="2025-03-17T02:03:15.189" v="682" actId="478"/>
          <ac:spMkLst>
            <pc:docMk/>
            <pc:sldMk cId="3942090328" sldId="268"/>
            <ac:spMk id="13" creationId="{886CFDF0-6056-C44F-1561-BB1802203BF9}"/>
          </ac:spMkLst>
        </pc:spChg>
        <pc:spChg chg="add mod">
          <ac:chgData name="Adam Didyk" userId="91519467-0591-4611-83e6-5d0585dd3eab" providerId="ADAL" clId="{F051EF4B-55C9-40CE-8257-D71ACB5743B1}" dt="2025-03-17T02:15:56.263" v="815" actId="1076"/>
          <ac:spMkLst>
            <pc:docMk/>
            <pc:sldMk cId="3942090328" sldId="268"/>
            <ac:spMk id="14" creationId="{C2E22B28-AE1A-C434-BA1E-4A61976B9E42}"/>
          </ac:spMkLst>
        </pc:spChg>
        <pc:spChg chg="add del mod">
          <ac:chgData name="Adam Didyk" userId="91519467-0591-4611-83e6-5d0585dd3eab" providerId="ADAL" clId="{F051EF4B-55C9-40CE-8257-D71ACB5743B1}" dt="2025-03-17T02:03:01.199" v="680" actId="478"/>
          <ac:spMkLst>
            <pc:docMk/>
            <pc:sldMk cId="3942090328" sldId="268"/>
            <ac:spMk id="15" creationId="{EBBA864B-C310-C081-4AE4-37B9ECD6D568}"/>
          </ac:spMkLst>
        </pc:spChg>
        <pc:picChg chg="add del mod ord">
          <ac:chgData name="Adam Didyk" userId="91519467-0591-4611-83e6-5d0585dd3eab" providerId="ADAL" clId="{F051EF4B-55C9-40CE-8257-D71ACB5743B1}" dt="2025-03-17T02:13:47.463" v="802" actId="478"/>
          <ac:picMkLst>
            <pc:docMk/>
            <pc:sldMk cId="3942090328" sldId="268"/>
            <ac:picMk id="17" creationId="{C5212D71-8BFF-7714-29B2-2F55736C39A1}"/>
          </ac:picMkLst>
        </pc:picChg>
        <pc:picChg chg="add mod ord modCrop">
          <ac:chgData name="Adam Didyk" userId="91519467-0591-4611-83e6-5d0585dd3eab" providerId="ADAL" clId="{F051EF4B-55C9-40CE-8257-D71ACB5743B1}" dt="2025-03-17T02:15:47.197" v="814" actId="1076"/>
          <ac:picMkLst>
            <pc:docMk/>
            <pc:sldMk cId="3942090328" sldId="268"/>
            <ac:picMk id="19" creationId="{8C0B4BFD-649F-6837-1671-BE2CF1699CDB}"/>
          </ac:picMkLst>
        </pc:picChg>
        <pc:picChg chg="add mod ord modCrop">
          <ac:chgData name="Adam Didyk" userId="91519467-0591-4611-83e6-5d0585dd3eab" providerId="ADAL" clId="{F051EF4B-55C9-40CE-8257-D71ACB5743B1}" dt="2025-03-17T02:19:04.967" v="838" actId="1076"/>
          <ac:picMkLst>
            <pc:docMk/>
            <pc:sldMk cId="3942090328" sldId="268"/>
            <ac:picMk id="21" creationId="{CF5CBA5C-494C-18E5-44C0-55A2D869C33C}"/>
          </ac:picMkLst>
        </pc:picChg>
      </pc:sldChg>
      <pc:sldChg chg="addSp delSp modSp add mod ord">
        <pc:chgData name="Adam Didyk" userId="91519467-0591-4611-83e6-5d0585dd3eab" providerId="ADAL" clId="{F051EF4B-55C9-40CE-8257-D71ACB5743B1}" dt="2025-03-17T03:57:23.155" v="1259" actId="20577"/>
        <pc:sldMkLst>
          <pc:docMk/>
          <pc:sldMk cId="796772975" sldId="269"/>
        </pc:sldMkLst>
        <pc:spChg chg="del">
          <ac:chgData name="Adam Didyk" userId="91519467-0591-4611-83e6-5d0585dd3eab" providerId="ADAL" clId="{F051EF4B-55C9-40CE-8257-D71ACB5743B1}" dt="2025-03-17T02:19:43.265" v="844" actId="478"/>
          <ac:spMkLst>
            <pc:docMk/>
            <pc:sldMk cId="796772975" sldId="269"/>
            <ac:spMk id="2" creationId="{9C452385-6463-2AB4-D7E2-88908C241F16}"/>
          </ac:spMkLst>
        </pc:spChg>
        <pc:spChg chg="del">
          <ac:chgData name="Adam Didyk" userId="91519467-0591-4611-83e6-5d0585dd3eab" providerId="ADAL" clId="{F051EF4B-55C9-40CE-8257-D71ACB5743B1}" dt="2025-03-17T02:19:48.880" v="846" actId="478"/>
          <ac:spMkLst>
            <pc:docMk/>
            <pc:sldMk cId="796772975" sldId="269"/>
            <ac:spMk id="3" creationId="{C28D225D-3B46-F5B5-3B70-013B5FCF215E}"/>
          </ac:spMkLst>
        </pc:spChg>
        <pc:spChg chg="add del mod">
          <ac:chgData name="Adam Didyk" userId="91519467-0591-4611-83e6-5d0585dd3eab" providerId="ADAL" clId="{F051EF4B-55C9-40CE-8257-D71ACB5743B1}" dt="2025-03-17T02:19:45.551" v="845" actId="478"/>
          <ac:spMkLst>
            <pc:docMk/>
            <pc:sldMk cId="796772975" sldId="269"/>
            <ac:spMk id="5" creationId="{F51B51FA-5E81-67B8-8436-950B96FF5B32}"/>
          </ac:spMkLst>
        </pc:spChg>
        <pc:spChg chg="add mod">
          <ac:chgData name="Adam Didyk" userId="91519467-0591-4611-83e6-5d0585dd3eab" providerId="ADAL" clId="{F051EF4B-55C9-40CE-8257-D71ACB5743B1}" dt="2025-03-17T02:20:06.325" v="848" actId="14100"/>
          <ac:spMkLst>
            <pc:docMk/>
            <pc:sldMk cId="796772975" sldId="269"/>
            <ac:spMk id="8" creationId="{BD53455B-3A64-071A-84C0-8C3F4970BEEE}"/>
          </ac:spMkLst>
        </pc:spChg>
        <pc:spChg chg="add mod">
          <ac:chgData name="Adam Didyk" userId="91519467-0591-4611-83e6-5d0585dd3eab" providerId="ADAL" clId="{F051EF4B-55C9-40CE-8257-D71ACB5743B1}" dt="2025-03-17T02:27:33.652" v="927" actId="207"/>
          <ac:spMkLst>
            <pc:docMk/>
            <pc:sldMk cId="796772975" sldId="269"/>
            <ac:spMk id="9" creationId="{92B9F695-8CA4-1BAB-3958-4B80149BC7DD}"/>
          </ac:spMkLst>
        </pc:spChg>
        <pc:spChg chg="add mod">
          <ac:chgData name="Adam Didyk" userId="91519467-0591-4611-83e6-5d0585dd3eab" providerId="ADAL" clId="{F051EF4B-55C9-40CE-8257-D71ACB5743B1}" dt="2025-03-17T02:36:55.486" v="999" actId="1076"/>
          <ac:spMkLst>
            <pc:docMk/>
            <pc:sldMk cId="796772975" sldId="269"/>
            <ac:spMk id="10" creationId="{FBE2C899-D77F-4B7B-7BB9-350324C29334}"/>
          </ac:spMkLst>
        </pc:spChg>
        <pc:spChg chg="add mod">
          <ac:chgData name="Adam Didyk" userId="91519467-0591-4611-83e6-5d0585dd3eab" providerId="ADAL" clId="{F051EF4B-55C9-40CE-8257-D71ACB5743B1}" dt="2025-03-17T03:56:42.654" v="1254" actId="20577"/>
          <ac:spMkLst>
            <pc:docMk/>
            <pc:sldMk cId="796772975" sldId="269"/>
            <ac:spMk id="11" creationId="{44973C10-3C0F-5DA7-84C5-C995C1DEB1E8}"/>
          </ac:spMkLst>
        </pc:spChg>
        <pc:spChg chg="add mod">
          <ac:chgData name="Adam Didyk" userId="91519467-0591-4611-83e6-5d0585dd3eab" providerId="ADAL" clId="{F051EF4B-55C9-40CE-8257-D71ACB5743B1}" dt="2025-03-17T03:57:23.155" v="1259" actId="20577"/>
          <ac:spMkLst>
            <pc:docMk/>
            <pc:sldMk cId="796772975" sldId="269"/>
            <ac:spMk id="12" creationId="{AAAA962B-2478-BF3F-68E1-25E776365674}"/>
          </ac:spMkLst>
        </pc:spChg>
        <pc:picChg chg="add del mod ord">
          <ac:chgData name="Adam Didyk" userId="91519467-0591-4611-83e6-5d0585dd3eab" providerId="ADAL" clId="{F051EF4B-55C9-40CE-8257-D71ACB5743B1}" dt="2025-03-17T02:35:42.487" v="992" actId="478"/>
          <ac:picMkLst>
            <pc:docMk/>
            <pc:sldMk cId="796772975" sldId="269"/>
            <ac:picMk id="6" creationId="{A92673CE-84BB-D1E7-80BF-EB6C346F409D}"/>
          </ac:picMkLst>
        </pc:picChg>
        <pc:picChg chg="add del mod ord">
          <ac:chgData name="Adam Didyk" userId="91519467-0591-4611-83e6-5d0585dd3eab" providerId="ADAL" clId="{F051EF4B-55C9-40CE-8257-D71ACB5743B1}" dt="2025-03-17T02:23:58.007" v="884" actId="478"/>
          <ac:picMkLst>
            <pc:docMk/>
            <pc:sldMk cId="796772975" sldId="269"/>
            <ac:picMk id="7" creationId="{227675CD-B7A6-EA65-C90E-280BEDD0521B}"/>
          </ac:picMkLst>
        </pc:picChg>
        <pc:picChg chg="add mod ord modCrop">
          <ac:chgData name="Adam Didyk" userId="91519467-0591-4611-83e6-5d0585dd3eab" providerId="ADAL" clId="{F051EF4B-55C9-40CE-8257-D71ACB5743B1}" dt="2025-03-17T02:37:19.444" v="1001" actId="167"/>
          <ac:picMkLst>
            <pc:docMk/>
            <pc:sldMk cId="796772975" sldId="269"/>
            <ac:picMk id="14" creationId="{E04F7DCA-6372-8F61-6BD5-E5C7873FE1A4}"/>
          </ac:picMkLst>
        </pc:picChg>
        <pc:picChg chg="add mod">
          <ac:chgData name="Adam Didyk" userId="91519467-0591-4611-83e6-5d0585dd3eab" providerId="ADAL" clId="{F051EF4B-55C9-40CE-8257-D71ACB5743B1}" dt="2025-03-17T02:29:56.103" v="944" actId="1076"/>
          <ac:picMkLst>
            <pc:docMk/>
            <pc:sldMk cId="796772975" sldId="269"/>
            <ac:picMk id="16" creationId="{DE074A2D-62FD-8801-350A-5C89865C9AA1}"/>
          </ac:picMkLst>
        </pc:picChg>
        <pc:picChg chg="add mod ord">
          <ac:chgData name="Adam Didyk" userId="91519467-0591-4611-83e6-5d0585dd3eab" providerId="ADAL" clId="{F051EF4B-55C9-40CE-8257-D71ACB5743B1}" dt="2025-03-17T02:37:23.535" v="1002" actId="167"/>
          <ac:picMkLst>
            <pc:docMk/>
            <pc:sldMk cId="796772975" sldId="269"/>
            <ac:picMk id="18" creationId="{793F8F6A-44A1-6604-BC41-60F5D7578DF5}"/>
          </ac:picMkLst>
        </pc:picChg>
        <pc:picChg chg="add mod ord">
          <ac:chgData name="Adam Didyk" userId="91519467-0591-4611-83e6-5d0585dd3eab" providerId="ADAL" clId="{F051EF4B-55C9-40CE-8257-D71ACB5743B1}" dt="2025-03-17T02:38:09.059" v="1006" actId="1076"/>
          <ac:picMkLst>
            <pc:docMk/>
            <pc:sldMk cId="796772975" sldId="269"/>
            <ac:picMk id="20" creationId="{AF43A15F-014D-F68E-1AE1-2105FB745004}"/>
          </ac:picMkLst>
        </pc:picChg>
      </pc:sldChg>
      <pc:sldChg chg="modSp add mod">
        <pc:chgData name="Adam Didyk" userId="91519467-0591-4611-83e6-5d0585dd3eab" providerId="ADAL" clId="{F051EF4B-55C9-40CE-8257-D71ACB5743B1}" dt="2025-03-18T06:33:11.154" v="4778" actId="113"/>
        <pc:sldMkLst>
          <pc:docMk/>
          <pc:sldMk cId="2272894919" sldId="270"/>
        </pc:sldMkLst>
        <pc:spChg chg="mod">
          <ac:chgData name="Adam Didyk" userId="91519467-0591-4611-83e6-5d0585dd3eab" providerId="ADAL" clId="{F051EF4B-55C9-40CE-8257-D71ACB5743B1}" dt="2025-03-18T06:33:11.154" v="4778" actId="113"/>
          <ac:spMkLst>
            <pc:docMk/>
            <pc:sldMk cId="2272894919" sldId="270"/>
            <ac:spMk id="4" creationId="{65F586CA-3606-3213-2591-9674766B42BA}"/>
          </ac:spMkLst>
        </pc:spChg>
      </pc:sldChg>
      <pc:sldChg chg="modSp add mod ord">
        <pc:chgData name="Adam Didyk" userId="91519467-0591-4611-83e6-5d0585dd3eab" providerId="ADAL" clId="{F051EF4B-55C9-40CE-8257-D71ACB5743B1}" dt="2025-03-17T06:36:30.903" v="4382" actId="20577"/>
        <pc:sldMkLst>
          <pc:docMk/>
          <pc:sldMk cId="2146917757" sldId="271"/>
        </pc:sldMkLst>
        <pc:spChg chg="mod">
          <ac:chgData name="Adam Didyk" userId="91519467-0591-4611-83e6-5d0585dd3eab" providerId="ADAL" clId="{F051EF4B-55C9-40CE-8257-D71ACB5743B1}" dt="2025-03-17T04:48:23.434" v="3551" actId="20577"/>
          <ac:spMkLst>
            <pc:docMk/>
            <pc:sldMk cId="2146917757" sldId="271"/>
            <ac:spMk id="2" creationId="{F4E7EF8F-0CC4-94A4-15D0-E0E25FD75202}"/>
          </ac:spMkLst>
        </pc:spChg>
        <pc:spChg chg="mod">
          <ac:chgData name="Adam Didyk" userId="91519467-0591-4611-83e6-5d0585dd3eab" providerId="ADAL" clId="{F051EF4B-55C9-40CE-8257-D71ACB5743B1}" dt="2025-03-17T06:36:30.903" v="4382" actId="20577"/>
          <ac:spMkLst>
            <pc:docMk/>
            <pc:sldMk cId="2146917757" sldId="271"/>
            <ac:spMk id="4" creationId="{C4612D81-B5FB-E142-F804-7AB07396A246}"/>
          </ac:spMkLst>
        </pc:spChg>
      </pc:sldChg>
      <pc:sldChg chg="modSp add mod">
        <pc:chgData name="Adam Didyk" userId="91519467-0591-4611-83e6-5d0585dd3eab" providerId="ADAL" clId="{F051EF4B-55C9-40CE-8257-D71ACB5743B1}" dt="2025-03-18T06:24:49.770" v="4631" actId="20577"/>
        <pc:sldMkLst>
          <pc:docMk/>
          <pc:sldMk cId="1970712365" sldId="272"/>
        </pc:sldMkLst>
        <pc:spChg chg="mod">
          <ac:chgData name="Adam Didyk" userId="91519467-0591-4611-83e6-5d0585dd3eab" providerId="ADAL" clId="{F051EF4B-55C9-40CE-8257-D71ACB5743B1}" dt="2025-03-18T06:24:49.770" v="4631" actId="20577"/>
          <ac:spMkLst>
            <pc:docMk/>
            <pc:sldMk cId="1970712365" sldId="272"/>
            <ac:spMk id="4" creationId="{74A0AF84-6A4E-6321-7746-F904CC6452E3}"/>
          </ac:spMkLst>
        </pc:spChg>
      </pc:sldChg>
      <pc:sldChg chg="delSp modSp add mod">
        <pc:chgData name="Adam Didyk" userId="91519467-0591-4611-83e6-5d0585dd3eab" providerId="ADAL" clId="{F051EF4B-55C9-40CE-8257-D71ACB5743B1}" dt="2025-03-18T06:30:18.873" v="4764" actId="113"/>
        <pc:sldMkLst>
          <pc:docMk/>
          <pc:sldMk cId="2939966210" sldId="273"/>
        </pc:sldMkLst>
        <pc:spChg chg="del mod">
          <ac:chgData name="Adam Didyk" userId="91519467-0591-4611-83e6-5d0585dd3eab" providerId="ADAL" clId="{F051EF4B-55C9-40CE-8257-D71ACB5743B1}" dt="2025-03-18T06:28:21.579" v="4659" actId="478"/>
          <ac:spMkLst>
            <pc:docMk/>
            <pc:sldMk cId="2939966210" sldId="273"/>
            <ac:spMk id="2" creationId="{F4F98278-8C32-BA44-185B-E39280AF456E}"/>
          </ac:spMkLst>
        </pc:spChg>
        <pc:spChg chg="mod">
          <ac:chgData name="Adam Didyk" userId="91519467-0591-4611-83e6-5d0585dd3eab" providerId="ADAL" clId="{F051EF4B-55C9-40CE-8257-D71ACB5743B1}" dt="2025-03-18T06:30:18.873" v="4764" actId="113"/>
          <ac:spMkLst>
            <pc:docMk/>
            <pc:sldMk cId="2939966210" sldId="273"/>
            <ac:spMk id="4" creationId="{DD332DC2-1A63-7733-1B8B-B61554ACB450}"/>
          </ac:spMkLst>
        </pc:spChg>
      </pc:sldChg>
      <pc:sldChg chg="modSp add mod">
        <pc:chgData name="Adam Didyk" userId="91519467-0591-4611-83e6-5d0585dd3eab" providerId="ADAL" clId="{F051EF4B-55C9-40CE-8257-D71ACB5743B1}" dt="2025-03-18T06:35:07.943" v="4800" actId="20577"/>
        <pc:sldMkLst>
          <pc:docMk/>
          <pc:sldMk cId="969272238" sldId="274"/>
        </pc:sldMkLst>
        <pc:spChg chg="mod">
          <ac:chgData name="Adam Didyk" userId="91519467-0591-4611-83e6-5d0585dd3eab" providerId="ADAL" clId="{F051EF4B-55C9-40CE-8257-D71ACB5743B1}" dt="2025-03-18T06:35:07.943" v="4800" actId="20577"/>
          <ac:spMkLst>
            <pc:docMk/>
            <pc:sldMk cId="969272238" sldId="274"/>
            <ac:spMk id="4" creationId="{AD086F48-C5FB-D407-1D83-F9BDDA74C6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0A219-E933-9C4A-9012-E98EEE30F480}"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D438E-9E21-EF49-A6A2-15EFEBC82C60}" type="slidenum">
              <a:rPr lang="en-US" smtClean="0"/>
              <a:t>‹#›</a:t>
            </a:fld>
            <a:endParaRPr lang="en-US"/>
          </a:p>
        </p:txBody>
      </p:sp>
    </p:spTree>
    <p:extLst>
      <p:ext uri="{BB962C8B-B14F-4D97-AF65-F5344CB8AC3E}">
        <p14:creationId xmlns:p14="http://schemas.microsoft.com/office/powerpoint/2010/main" val="245219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2C50-2153-65F7-1866-38B31CBA94DF}"/>
              </a:ext>
            </a:extLst>
          </p:cNvPr>
          <p:cNvSpPr>
            <a:spLocks noGrp="1"/>
          </p:cNvSpPr>
          <p:nvPr>
            <p:ph type="ctrTitle"/>
          </p:nvPr>
        </p:nvSpPr>
        <p:spPr>
          <a:xfrm>
            <a:off x="708454" y="2592818"/>
            <a:ext cx="7076303" cy="2387600"/>
          </a:xfrm>
        </p:spPr>
        <p:txBody>
          <a:bodyPr anchor="b"/>
          <a:lstStyle>
            <a:lvl1pPr algn="l">
              <a:defRPr sz="60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CFE1F22F-2703-AA19-520B-E2AF3120C8F4}"/>
              </a:ext>
            </a:extLst>
          </p:cNvPr>
          <p:cNvSpPr>
            <a:spLocks noGrp="1"/>
          </p:cNvSpPr>
          <p:nvPr>
            <p:ph type="subTitle" idx="1"/>
          </p:nvPr>
        </p:nvSpPr>
        <p:spPr>
          <a:xfrm>
            <a:off x="708454" y="5245487"/>
            <a:ext cx="4221892" cy="389194"/>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9905FBC3-55F0-9FD8-D3AA-57D75AAAC862}"/>
              </a:ext>
            </a:extLst>
          </p:cNvPr>
          <p:cNvSpPr>
            <a:spLocks noGrp="1"/>
          </p:cNvSpPr>
          <p:nvPr>
            <p:ph type="dt" sz="half" idx="10"/>
          </p:nvPr>
        </p:nvSpPr>
        <p:spPr>
          <a:xfrm>
            <a:off x="838200" y="307242"/>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5" name="Slide Number Placeholder 5">
            <a:extLst>
              <a:ext uri="{FF2B5EF4-FFF2-40B4-BE49-F238E27FC236}">
                <a16:creationId xmlns:a16="http://schemas.microsoft.com/office/drawing/2014/main" id="{BDF805DA-D73D-B527-0D17-E70BEE266592}"/>
              </a:ext>
            </a:extLst>
          </p:cNvPr>
          <p:cNvSpPr>
            <a:spLocks noGrp="1"/>
          </p:cNvSpPr>
          <p:nvPr>
            <p:ph type="sldNum" sz="quarter" idx="12"/>
          </p:nvPr>
        </p:nvSpPr>
        <p:spPr>
          <a:xfrm>
            <a:off x="8610600" y="307242"/>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14497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24BE96-CC17-D8A8-9885-2F5802FA02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28AD068-8074-DBA3-14B0-A321B6A8B3B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3">
            <a:extLst>
              <a:ext uri="{FF2B5EF4-FFF2-40B4-BE49-F238E27FC236}">
                <a16:creationId xmlns:a16="http://schemas.microsoft.com/office/drawing/2014/main" id="{F6CC8472-3838-FDB5-7820-02316E0E6803}"/>
              </a:ext>
            </a:extLst>
          </p:cNvPr>
          <p:cNvSpPr>
            <a:spLocks noGrp="1"/>
          </p:cNvSpPr>
          <p:nvPr>
            <p:ph type="dt" sz="half" idx="10"/>
          </p:nvPr>
        </p:nvSpPr>
        <p:spPr>
          <a:xfrm>
            <a:off x="838200" y="6356350"/>
            <a:ext cx="2743200" cy="365125"/>
          </a:xfrm>
        </p:spPr>
        <p:txBody>
          <a:bodyPr/>
          <a:lstStyle>
            <a:lvl1pPr>
              <a:defRPr b="1">
                <a:latin typeface="Montserrat" pitchFamily="2" charset="77"/>
              </a:defRPr>
            </a:lvl1pPr>
          </a:lstStyle>
          <a:p>
            <a:r>
              <a:rPr lang="en-US"/>
              <a:t>AUSTRALIAN ATHLETICS</a:t>
            </a:r>
            <a:endParaRPr lang="en-US" dirty="0"/>
          </a:p>
        </p:txBody>
      </p:sp>
      <p:sp>
        <p:nvSpPr>
          <p:cNvPr id="9" name="Slide Number Placeholder 5">
            <a:extLst>
              <a:ext uri="{FF2B5EF4-FFF2-40B4-BE49-F238E27FC236}">
                <a16:creationId xmlns:a16="http://schemas.microsoft.com/office/drawing/2014/main" id="{EE315022-AA59-E32A-10A8-62EA5A0B41EE}"/>
              </a:ext>
            </a:extLst>
          </p:cNvPr>
          <p:cNvSpPr>
            <a:spLocks noGrp="1"/>
          </p:cNvSpPr>
          <p:nvPr>
            <p:ph type="sldNum" sz="quarter" idx="12"/>
          </p:nvPr>
        </p:nvSpPr>
        <p:spPr>
          <a:xfrm>
            <a:off x="8610600" y="6356350"/>
            <a:ext cx="2743200" cy="365125"/>
          </a:xfrm>
        </p:spPr>
        <p:txBody>
          <a:bodyPr/>
          <a:lstStyle>
            <a:lvl1pPr>
              <a:defRPr b="1">
                <a:latin typeface="Montserrat" pitchFamily="2" charset="77"/>
              </a:defRPr>
            </a:lvl1pPr>
          </a:lstStyle>
          <a:p>
            <a:fld id="{2E483DE3-BD3A-1345-8948-3C164ED7ABF1}" type="slidenum">
              <a:rPr lang="en-US" smtClean="0"/>
              <a:pPr/>
              <a:t>‹#›</a:t>
            </a:fld>
            <a:endParaRPr lang="en-US" dirty="0"/>
          </a:p>
        </p:txBody>
      </p:sp>
      <p:sp>
        <p:nvSpPr>
          <p:cNvPr id="10" name="Title 1">
            <a:extLst>
              <a:ext uri="{FF2B5EF4-FFF2-40B4-BE49-F238E27FC236}">
                <a16:creationId xmlns:a16="http://schemas.microsoft.com/office/drawing/2014/main" id="{2A78D8B2-CCAF-F4EC-F1B8-7C39B56868D6}"/>
              </a:ext>
            </a:extLst>
          </p:cNvPr>
          <p:cNvSpPr>
            <a:spLocks noGrp="1"/>
          </p:cNvSpPr>
          <p:nvPr>
            <p:ph type="title"/>
          </p:nvPr>
        </p:nvSpPr>
        <p:spPr>
          <a:xfrm>
            <a:off x="838200" y="-92075"/>
            <a:ext cx="10515600" cy="1325563"/>
          </a:xfrm>
        </p:spPr>
        <p:txBody>
          <a:bodyPr>
            <a:normAutofit/>
          </a:bodyPr>
          <a:lstStyle>
            <a:lvl1pPr>
              <a:defRPr sz="36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13208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7719-8A95-C8DB-CE21-A7BAC565CD8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D4FE17-C917-F58D-D138-849FF3F24C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5118A70-3B44-8050-BDEB-E75B3F807A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8F39B3E-8406-1A8C-2AB2-E918027C3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F2B878-D466-709F-4944-83489DC40DE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3">
            <a:extLst>
              <a:ext uri="{FF2B5EF4-FFF2-40B4-BE49-F238E27FC236}">
                <a16:creationId xmlns:a16="http://schemas.microsoft.com/office/drawing/2014/main" id="{63E41F4E-777F-35D6-F054-055850BE53DC}"/>
              </a:ext>
            </a:extLst>
          </p:cNvPr>
          <p:cNvSpPr>
            <a:spLocks noGrp="1"/>
          </p:cNvSpPr>
          <p:nvPr>
            <p:ph type="dt" sz="half" idx="10"/>
          </p:nvPr>
        </p:nvSpPr>
        <p:spPr>
          <a:xfrm>
            <a:off x="838200" y="6356350"/>
            <a:ext cx="2743200" cy="365125"/>
          </a:xfrm>
        </p:spPr>
        <p:txBody>
          <a:bodyPr/>
          <a:lstStyle>
            <a:lvl1pPr>
              <a:defRPr b="1">
                <a:latin typeface="Montserrat" pitchFamily="2" charset="77"/>
              </a:defRPr>
            </a:lvl1pPr>
          </a:lstStyle>
          <a:p>
            <a:r>
              <a:rPr lang="en-US"/>
              <a:t>AUSTRALIAN ATHLETICS</a:t>
            </a:r>
            <a:endParaRPr lang="en-US" dirty="0"/>
          </a:p>
        </p:txBody>
      </p:sp>
      <p:sp>
        <p:nvSpPr>
          <p:cNvPr id="11" name="Slide Number Placeholder 5">
            <a:extLst>
              <a:ext uri="{FF2B5EF4-FFF2-40B4-BE49-F238E27FC236}">
                <a16:creationId xmlns:a16="http://schemas.microsoft.com/office/drawing/2014/main" id="{C6AE22C9-2E7E-87DF-7092-A325F3C61858}"/>
              </a:ext>
            </a:extLst>
          </p:cNvPr>
          <p:cNvSpPr>
            <a:spLocks noGrp="1"/>
          </p:cNvSpPr>
          <p:nvPr>
            <p:ph type="sldNum" sz="quarter" idx="12"/>
          </p:nvPr>
        </p:nvSpPr>
        <p:spPr>
          <a:xfrm>
            <a:off x="8610600" y="6356350"/>
            <a:ext cx="2743200" cy="365125"/>
          </a:xfrm>
        </p:spPr>
        <p:txBody>
          <a:bodyPr/>
          <a:lstStyle>
            <a:lvl1pPr>
              <a:defRPr b="1">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915302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370C4-8E7E-C351-5324-01E97B03A5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05D16E4-BE90-35F9-FC9F-E3B67A427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11690A-A33B-8BA3-DF75-997CBC590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3">
            <a:extLst>
              <a:ext uri="{FF2B5EF4-FFF2-40B4-BE49-F238E27FC236}">
                <a16:creationId xmlns:a16="http://schemas.microsoft.com/office/drawing/2014/main" id="{C9580EC8-43BA-F706-E1BF-13387DC95D9C}"/>
              </a:ext>
            </a:extLst>
          </p:cNvPr>
          <p:cNvSpPr>
            <a:spLocks noGrp="1"/>
          </p:cNvSpPr>
          <p:nvPr>
            <p:ph type="dt" sz="half" idx="10"/>
          </p:nvPr>
        </p:nvSpPr>
        <p:spPr>
          <a:xfrm>
            <a:off x="838200" y="6356350"/>
            <a:ext cx="2743200" cy="365125"/>
          </a:xfrm>
        </p:spPr>
        <p:txBody>
          <a:bodyPr/>
          <a:lstStyle>
            <a:lvl1pPr>
              <a:defRPr b="1">
                <a:latin typeface="Montserrat" pitchFamily="2" charset="77"/>
              </a:defRPr>
            </a:lvl1pPr>
          </a:lstStyle>
          <a:p>
            <a:r>
              <a:rPr lang="en-US"/>
              <a:t>AUSTRALIAN ATHLETICS</a:t>
            </a:r>
            <a:endParaRPr lang="en-US" dirty="0"/>
          </a:p>
        </p:txBody>
      </p:sp>
      <p:sp>
        <p:nvSpPr>
          <p:cNvPr id="9" name="Slide Number Placeholder 5">
            <a:extLst>
              <a:ext uri="{FF2B5EF4-FFF2-40B4-BE49-F238E27FC236}">
                <a16:creationId xmlns:a16="http://schemas.microsoft.com/office/drawing/2014/main" id="{79FC8960-BCF4-B90E-534F-608A84CE228F}"/>
              </a:ext>
            </a:extLst>
          </p:cNvPr>
          <p:cNvSpPr>
            <a:spLocks noGrp="1"/>
          </p:cNvSpPr>
          <p:nvPr>
            <p:ph type="sldNum" sz="quarter" idx="12"/>
          </p:nvPr>
        </p:nvSpPr>
        <p:spPr>
          <a:xfrm>
            <a:off x="8610600" y="6356350"/>
            <a:ext cx="2743200" cy="365125"/>
          </a:xfrm>
        </p:spPr>
        <p:txBody>
          <a:bodyPr/>
          <a:lstStyle>
            <a:lvl1pPr>
              <a:defRPr b="1">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4049113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6611-6668-7793-BD29-D01DC8C96379}"/>
              </a:ext>
            </a:extLst>
          </p:cNvPr>
          <p:cNvSpPr>
            <a:spLocks noGrp="1"/>
          </p:cNvSpPr>
          <p:nvPr>
            <p:ph type="title"/>
          </p:nvPr>
        </p:nvSpPr>
        <p:spPr/>
        <p:txBody>
          <a:bodyPr/>
          <a:lstStyle/>
          <a:p>
            <a:r>
              <a:rPr lang="en-GB"/>
              <a:t>Click to edit Master title style</a:t>
            </a:r>
            <a:endParaRPr lang="en-US"/>
          </a:p>
        </p:txBody>
      </p:sp>
      <p:sp>
        <p:nvSpPr>
          <p:cNvPr id="6" name="Date Placeholder 3">
            <a:extLst>
              <a:ext uri="{FF2B5EF4-FFF2-40B4-BE49-F238E27FC236}">
                <a16:creationId xmlns:a16="http://schemas.microsoft.com/office/drawing/2014/main" id="{A38DF246-1F1C-1167-B163-90876075D235}"/>
              </a:ext>
            </a:extLst>
          </p:cNvPr>
          <p:cNvSpPr>
            <a:spLocks noGrp="1"/>
          </p:cNvSpPr>
          <p:nvPr>
            <p:ph type="dt" sz="half" idx="10"/>
          </p:nvPr>
        </p:nvSpPr>
        <p:spPr>
          <a:xfrm>
            <a:off x="838200" y="6356350"/>
            <a:ext cx="2743200" cy="365125"/>
          </a:xfrm>
        </p:spPr>
        <p:txBody>
          <a:bodyPr/>
          <a:lstStyle>
            <a:lvl1pPr>
              <a:defRPr b="1">
                <a:latin typeface="Montserrat" pitchFamily="2" charset="77"/>
              </a:defRPr>
            </a:lvl1pPr>
          </a:lstStyle>
          <a:p>
            <a:r>
              <a:rPr lang="en-US"/>
              <a:t>AUSTRALIAN ATHLETICS</a:t>
            </a:r>
            <a:endParaRPr lang="en-US" dirty="0"/>
          </a:p>
        </p:txBody>
      </p:sp>
      <p:sp>
        <p:nvSpPr>
          <p:cNvPr id="7" name="Slide Number Placeholder 5">
            <a:extLst>
              <a:ext uri="{FF2B5EF4-FFF2-40B4-BE49-F238E27FC236}">
                <a16:creationId xmlns:a16="http://schemas.microsoft.com/office/drawing/2014/main" id="{BB93C836-8CD9-8CB5-0ABF-B65480AA9555}"/>
              </a:ext>
            </a:extLst>
          </p:cNvPr>
          <p:cNvSpPr>
            <a:spLocks noGrp="1"/>
          </p:cNvSpPr>
          <p:nvPr>
            <p:ph type="sldNum" sz="quarter" idx="12"/>
          </p:nvPr>
        </p:nvSpPr>
        <p:spPr>
          <a:xfrm>
            <a:off x="8610600" y="6356350"/>
            <a:ext cx="2743200" cy="365125"/>
          </a:xfrm>
        </p:spPr>
        <p:txBody>
          <a:bodyPr/>
          <a:lstStyle>
            <a:lvl1pPr>
              <a:defRPr b="1">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34555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187D39F-003A-898B-6E36-3C3E132AC018}"/>
              </a:ext>
            </a:extLst>
          </p:cNvPr>
          <p:cNvSpPr>
            <a:spLocks noGrp="1"/>
          </p:cNvSpPr>
          <p:nvPr>
            <p:ph type="dt" sz="half" idx="10"/>
          </p:nvPr>
        </p:nvSpPr>
        <p:spPr>
          <a:xfrm>
            <a:off x="838200" y="6356350"/>
            <a:ext cx="2743200" cy="365125"/>
          </a:xfrm>
        </p:spPr>
        <p:txBody>
          <a:bodyPr/>
          <a:lstStyle>
            <a:lvl1pPr>
              <a:defRPr b="1">
                <a:latin typeface="Montserrat" pitchFamily="2" charset="77"/>
              </a:defRPr>
            </a:lvl1pPr>
          </a:lstStyle>
          <a:p>
            <a:r>
              <a:rPr lang="en-US"/>
              <a:t>AUSTRALIAN ATHLETICS</a:t>
            </a:r>
            <a:endParaRPr lang="en-US" dirty="0"/>
          </a:p>
        </p:txBody>
      </p:sp>
      <p:sp>
        <p:nvSpPr>
          <p:cNvPr id="6" name="Slide Number Placeholder 5">
            <a:extLst>
              <a:ext uri="{FF2B5EF4-FFF2-40B4-BE49-F238E27FC236}">
                <a16:creationId xmlns:a16="http://schemas.microsoft.com/office/drawing/2014/main" id="{CDA7FC1B-F5B1-143C-BD10-0C977DEBDED7}"/>
              </a:ext>
            </a:extLst>
          </p:cNvPr>
          <p:cNvSpPr>
            <a:spLocks noGrp="1"/>
          </p:cNvSpPr>
          <p:nvPr>
            <p:ph type="sldNum" sz="quarter" idx="12"/>
          </p:nvPr>
        </p:nvSpPr>
        <p:spPr>
          <a:xfrm>
            <a:off x="8610600" y="6356350"/>
            <a:ext cx="2743200" cy="365125"/>
          </a:xfrm>
        </p:spPr>
        <p:txBody>
          <a:bodyPr/>
          <a:lstStyle>
            <a:lvl1pPr>
              <a:defRPr b="1">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376332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357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LT Titl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404B-5685-3A98-CDBC-4A73D408B3FD}"/>
              </a:ext>
            </a:extLst>
          </p:cNvPr>
          <p:cNvSpPr>
            <a:spLocks noGrp="1"/>
          </p:cNvSpPr>
          <p:nvPr>
            <p:ph type="title"/>
          </p:nvPr>
        </p:nvSpPr>
        <p:spPr>
          <a:xfrm>
            <a:off x="831850" y="1041523"/>
            <a:ext cx="10515600" cy="2852737"/>
          </a:xfrm>
        </p:spPr>
        <p:txBody>
          <a:bodyPr anchor="b"/>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60FC618-2E3A-A49C-4543-23B52150A02B}"/>
              </a:ext>
            </a:extLst>
          </p:cNvPr>
          <p:cNvSpPr>
            <a:spLocks noGrp="1"/>
          </p:cNvSpPr>
          <p:nvPr>
            <p:ph type="body" idx="1"/>
          </p:nvPr>
        </p:nvSpPr>
        <p:spPr>
          <a:xfrm>
            <a:off x="831850" y="3921248"/>
            <a:ext cx="10515600"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2FF46296-A320-4E4A-A48B-1C910A5ED2CB}"/>
              </a:ext>
            </a:extLst>
          </p:cNvPr>
          <p:cNvSpPr>
            <a:spLocks noGrp="1"/>
          </p:cNvSpPr>
          <p:nvPr>
            <p:ph type="dt" sz="half" idx="10"/>
          </p:nvPr>
        </p:nvSpPr>
        <p:spPr>
          <a:xfrm>
            <a:off x="838200" y="307242"/>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6" name="Slide Number Placeholder 5">
            <a:extLst>
              <a:ext uri="{FF2B5EF4-FFF2-40B4-BE49-F238E27FC236}">
                <a16:creationId xmlns:a16="http://schemas.microsoft.com/office/drawing/2014/main" id="{9EEB9451-1CAF-88B5-90BC-B1B9B77536D1}"/>
              </a:ext>
            </a:extLst>
          </p:cNvPr>
          <p:cNvSpPr>
            <a:spLocks noGrp="1"/>
          </p:cNvSpPr>
          <p:nvPr>
            <p:ph type="sldNum" sz="quarter" idx="12"/>
          </p:nvPr>
        </p:nvSpPr>
        <p:spPr>
          <a:xfrm>
            <a:off x="8610600" y="307242"/>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3266358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LT Titl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404B-5685-3A98-CDBC-4A73D408B3FD}"/>
              </a:ext>
            </a:extLst>
          </p:cNvPr>
          <p:cNvSpPr>
            <a:spLocks noGrp="1"/>
          </p:cNvSpPr>
          <p:nvPr>
            <p:ph type="title"/>
          </p:nvPr>
        </p:nvSpPr>
        <p:spPr>
          <a:xfrm>
            <a:off x="831850" y="1041523"/>
            <a:ext cx="10515600" cy="2852737"/>
          </a:xfrm>
        </p:spPr>
        <p:txBody>
          <a:bodyPr anchor="b"/>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60FC618-2E3A-A49C-4543-23B52150A02B}"/>
              </a:ext>
            </a:extLst>
          </p:cNvPr>
          <p:cNvSpPr>
            <a:spLocks noGrp="1"/>
          </p:cNvSpPr>
          <p:nvPr>
            <p:ph type="body" idx="1"/>
          </p:nvPr>
        </p:nvSpPr>
        <p:spPr>
          <a:xfrm>
            <a:off x="831850" y="3921248"/>
            <a:ext cx="10515600"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2FF46296-A320-4E4A-A48B-1C910A5ED2CB}"/>
              </a:ext>
            </a:extLst>
          </p:cNvPr>
          <p:cNvSpPr>
            <a:spLocks noGrp="1"/>
          </p:cNvSpPr>
          <p:nvPr>
            <p:ph type="dt" sz="half" idx="10"/>
          </p:nvPr>
        </p:nvSpPr>
        <p:spPr>
          <a:xfrm>
            <a:off x="838200" y="307242"/>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6" name="Slide Number Placeholder 5">
            <a:extLst>
              <a:ext uri="{FF2B5EF4-FFF2-40B4-BE49-F238E27FC236}">
                <a16:creationId xmlns:a16="http://schemas.microsoft.com/office/drawing/2014/main" id="{9EEB9451-1CAF-88B5-90BC-B1B9B77536D1}"/>
              </a:ext>
            </a:extLst>
          </p:cNvPr>
          <p:cNvSpPr>
            <a:spLocks noGrp="1"/>
          </p:cNvSpPr>
          <p:nvPr>
            <p:ph type="sldNum" sz="quarter" idx="12"/>
          </p:nvPr>
        </p:nvSpPr>
        <p:spPr>
          <a:xfrm>
            <a:off x="8610600" y="307242"/>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2312639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LT Title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404B-5685-3A98-CDBC-4A73D408B3FD}"/>
              </a:ext>
            </a:extLst>
          </p:cNvPr>
          <p:cNvSpPr>
            <a:spLocks noGrp="1"/>
          </p:cNvSpPr>
          <p:nvPr>
            <p:ph type="title"/>
          </p:nvPr>
        </p:nvSpPr>
        <p:spPr>
          <a:xfrm>
            <a:off x="831850" y="1041523"/>
            <a:ext cx="10515600" cy="2852737"/>
          </a:xfrm>
        </p:spPr>
        <p:txBody>
          <a:bodyPr anchor="b"/>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60FC618-2E3A-A49C-4543-23B52150A02B}"/>
              </a:ext>
            </a:extLst>
          </p:cNvPr>
          <p:cNvSpPr>
            <a:spLocks noGrp="1"/>
          </p:cNvSpPr>
          <p:nvPr>
            <p:ph type="body" idx="1"/>
          </p:nvPr>
        </p:nvSpPr>
        <p:spPr>
          <a:xfrm>
            <a:off x="831850" y="3921248"/>
            <a:ext cx="10515600"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2FF46296-A320-4E4A-A48B-1C910A5ED2CB}"/>
              </a:ext>
            </a:extLst>
          </p:cNvPr>
          <p:cNvSpPr>
            <a:spLocks noGrp="1"/>
          </p:cNvSpPr>
          <p:nvPr>
            <p:ph type="dt" sz="half" idx="10"/>
          </p:nvPr>
        </p:nvSpPr>
        <p:spPr>
          <a:xfrm>
            <a:off x="838200" y="307242"/>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6" name="Slide Number Placeholder 5">
            <a:extLst>
              <a:ext uri="{FF2B5EF4-FFF2-40B4-BE49-F238E27FC236}">
                <a16:creationId xmlns:a16="http://schemas.microsoft.com/office/drawing/2014/main" id="{9EEB9451-1CAF-88B5-90BC-B1B9B77536D1}"/>
              </a:ext>
            </a:extLst>
          </p:cNvPr>
          <p:cNvSpPr>
            <a:spLocks noGrp="1"/>
          </p:cNvSpPr>
          <p:nvPr>
            <p:ph type="sldNum" sz="quarter" idx="12"/>
          </p:nvPr>
        </p:nvSpPr>
        <p:spPr>
          <a:xfrm>
            <a:off x="8610600" y="307242"/>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976220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LT Title (Dark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404B-5685-3A98-CDBC-4A73D408B3FD}"/>
              </a:ext>
            </a:extLst>
          </p:cNvPr>
          <p:cNvSpPr>
            <a:spLocks noGrp="1"/>
          </p:cNvSpPr>
          <p:nvPr>
            <p:ph type="title"/>
          </p:nvPr>
        </p:nvSpPr>
        <p:spPr>
          <a:xfrm>
            <a:off x="831850" y="1041523"/>
            <a:ext cx="10515600" cy="2852737"/>
          </a:xfrm>
        </p:spPr>
        <p:txBody>
          <a:bodyPr anchor="b"/>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60FC618-2E3A-A49C-4543-23B52150A02B}"/>
              </a:ext>
            </a:extLst>
          </p:cNvPr>
          <p:cNvSpPr>
            <a:spLocks noGrp="1"/>
          </p:cNvSpPr>
          <p:nvPr>
            <p:ph type="body" idx="1"/>
          </p:nvPr>
        </p:nvSpPr>
        <p:spPr>
          <a:xfrm>
            <a:off x="831850" y="3921248"/>
            <a:ext cx="10515600"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2FF46296-A320-4E4A-A48B-1C910A5ED2CB}"/>
              </a:ext>
            </a:extLst>
          </p:cNvPr>
          <p:cNvSpPr>
            <a:spLocks noGrp="1"/>
          </p:cNvSpPr>
          <p:nvPr>
            <p:ph type="dt" sz="half" idx="10"/>
          </p:nvPr>
        </p:nvSpPr>
        <p:spPr>
          <a:xfrm>
            <a:off x="838200" y="307242"/>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6" name="Slide Number Placeholder 5">
            <a:extLst>
              <a:ext uri="{FF2B5EF4-FFF2-40B4-BE49-F238E27FC236}">
                <a16:creationId xmlns:a16="http://schemas.microsoft.com/office/drawing/2014/main" id="{9EEB9451-1CAF-88B5-90BC-B1B9B77536D1}"/>
              </a:ext>
            </a:extLst>
          </p:cNvPr>
          <p:cNvSpPr>
            <a:spLocks noGrp="1"/>
          </p:cNvSpPr>
          <p:nvPr>
            <p:ph type="sldNum" sz="quarter" idx="12"/>
          </p:nvPr>
        </p:nvSpPr>
        <p:spPr>
          <a:xfrm>
            <a:off x="8610600" y="307242"/>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314214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Alternate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404B-5685-3A98-CDBC-4A73D408B3FD}"/>
              </a:ext>
            </a:extLst>
          </p:cNvPr>
          <p:cNvSpPr>
            <a:spLocks noGrp="1"/>
          </p:cNvSpPr>
          <p:nvPr>
            <p:ph type="title"/>
          </p:nvPr>
        </p:nvSpPr>
        <p:spPr>
          <a:xfrm>
            <a:off x="831850" y="1041523"/>
            <a:ext cx="10515600" cy="2852737"/>
          </a:xfrm>
        </p:spPr>
        <p:txBody>
          <a:bodyPr anchor="b"/>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60FC618-2E3A-A49C-4543-23B52150A02B}"/>
              </a:ext>
            </a:extLst>
          </p:cNvPr>
          <p:cNvSpPr>
            <a:spLocks noGrp="1"/>
          </p:cNvSpPr>
          <p:nvPr>
            <p:ph type="body" idx="1"/>
          </p:nvPr>
        </p:nvSpPr>
        <p:spPr>
          <a:xfrm>
            <a:off x="831850" y="3921248"/>
            <a:ext cx="10515600"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2FF46296-A320-4E4A-A48B-1C910A5ED2CB}"/>
              </a:ext>
            </a:extLst>
          </p:cNvPr>
          <p:cNvSpPr>
            <a:spLocks noGrp="1"/>
          </p:cNvSpPr>
          <p:nvPr>
            <p:ph type="dt" sz="half" idx="10"/>
          </p:nvPr>
        </p:nvSpPr>
        <p:spPr>
          <a:xfrm>
            <a:off x="838200" y="307242"/>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6" name="Slide Number Placeholder 5">
            <a:extLst>
              <a:ext uri="{FF2B5EF4-FFF2-40B4-BE49-F238E27FC236}">
                <a16:creationId xmlns:a16="http://schemas.microsoft.com/office/drawing/2014/main" id="{9EEB9451-1CAF-88B5-90BC-B1B9B77536D1}"/>
              </a:ext>
            </a:extLst>
          </p:cNvPr>
          <p:cNvSpPr>
            <a:spLocks noGrp="1"/>
          </p:cNvSpPr>
          <p:nvPr>
            <p:ph type="sldNum" sz="quarter" idx="12"/>
          </p:nvPr>
        </p:nvSpPr>
        <p:spPr>
          <a:xfrm>
            <a:off x="8610600" y="307242"/>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1412447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 Header and Foot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A78D8B2-CCAF-F4EC-F1B8-7C39B56868D6}"/>
              </a:ext>
            </a:extLst>
          </p:cNvPr>
          <p:cNvSpPr>
            <a:spLocks noGrp="1"/>
          </p:cNvSpPr>
          <p:nvPr>
            <p:ph type="title"/>
          </p:nvPr>
        </p:nvSpPr>
        <p:spPr>
          <a:xfrm>
            <a:off x="838200" y="-92075"/>
            <a:ext cx="10515600" cy="1325563"/>
          </a:xfrm>
        </p:spPr>
        <p:txBody>
          <a:bodyPr>
            <a:normAutofit/>
          </a:bodyPr>
          <a:lstStyle>
            <a:lvl1pPr>
              <a:defRPr sz="3600">
                <a:solidFill>
                  <a:schemeClr val="bg1"/>
                </a:solidFill>
              </a:defRPr>
            </a:lvl1pPr>
          </a:lstStyle>
          <a:p>
            <a:r>
              <a:rPr lang="en-GB" dirty="0"/>
              <a:t>Click to edit Master title style</a:t>
            </a:r>
            <a:endParaRPr lang="en-US" dirty="0"/>
          </a:p>
        </p:txBody>
      </p:sp>
      <p:sp>
        <p:nvSpPr>
          <p:cNvPr id="2" name="Content Placeholder 2">
            <a:extLst>
              <a:ext uri="{FF2B5EF4-FFF2-40B4-BE49-F238E27FC236}">
                <a16:creationId xmlns:a16="http://schemas.microsoft.com/office/drawing/2014/main" id="{64BA2B58-AF93-3A8B-778F-06A15EE8C3FF}"/>
              </a:ext>
            </a:extLst>
          </p:cNvPr>
          <p:cNvSpPr>
            <a:spLocks noGrp="1"/>
          </p:cNvSpPr>
          <p:nvPr>
            <p:ph idx="1"/>
          </p:nvPr>
        </p:nvSpPr>
        <p:spPr>
          <a:xfrm>
            <a:off x="838200" y="1688123"/>
            <a:ext cx="10515600" cy="448884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Date Placeholder 3">
            <a:extLst>
              <a:ext uri="{FF2B5EF4-FFF2-40B4-BE49-F238E27FC236}">
                <a16:creationId xmlns:a16="http://schemas.microsoft.com/office/drawing/2014/main" id="{EA441E28-7920-D39B-07FC-8F1462018C90}"/>
              </a:ext>
            </a:extLst>
          </p:cNvPr>
          <p:cNvSpPr>
            <a:spLocks noGrp="1"/>
          </p:cNvSpPr>
          <p:nvPr>
            <p:ph type="dt" sz="half" idx="10"/>
          </p:nvPr>
        </p:nvSpPr>
        <p:spPr>
          <a:xfrm>
            <a:off x="838200" y="6356350"/>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4" name="Slide Number Placeholder 5">
            <a:extLst>
              <a:ext uri="{FF2B5EF4-FFF2-40B4-BE49-F238E27FC236}">
                <a16:creationId xmlns:a16="http://schemas.microsoft.com/office/drawing/2014/main" id="{E6CC4472-5CCF-42C5-5764-AA8F87366635}"/>
              </a:ext>
            </a:extLst>
          </p:cNvPr>
          <p:cNvSpPr>
            <a:spLocks noGrp="1"/>
          </p:cNvSpPr>
          <p:nvPr>
            <p:ph type="sldNum" sz="quarter" idx="12"/>
          </p:nvPr>
        </p:nvSpPr>
        <p:spPr>
          <a:xfrm>
            <a:off x="8610600" y="6356350"/>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1836106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 Header and Footer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A78D8B2-CCAF-F4EC-F1B8-7C39B56868D6}"/>
              </a:ext>
            </a:extLst>
          </p:cNvPr>
          <p:cNvSpPr>
            <a:spLocks noGrp="1"/>
          </p:cNvSpPr>
          <p:nvPr>
            <p:ph type="title"/>
          </p:nvPr>
        </p:nvSpPr>
        <p:spPr>
          <a:xfrm>
            <a:off x="838200" y="-92075"/>
            <a:ext cx="10515600" cy="1325563"/>
          </a:xfrm>
        </p:spPr>
        <p:txBody>
          <a:bodyPr>
            <a:normAutofit/>
          </a:bodyPr>
          <a:lstStyle>
            <a:lvl1pPr>
              <a:defRPr sz="3600">
                <a:solidFill>
                  <a:schemeClr val="bg1"/>
                </a:solidFill>
              </a:defRPr>
            </a:lvl1pPr>
          </a:lstStyle>
          <a:p>
            <a:r>
              <a:rPr lang="en-GB" dirty="0"/>
              <a:t>Click to edit Master title style</a:t>
            </a:r>
            <a:endParaRPr lang="en-US" dirty="0"/>
          </a:p>
        </p:txBody>
      </p:sp>
      <p:sp>
        <p:nvSpPr>
          <p:cNvPr id="2" name="Content Placeholder 2">
            <a:extLst>
              <a:ext uri="{FF2B5EF4-FFF2-40B4-BE49-F238E27FC236}">
                <a16:creationId xmlns:a16="http://schemas.microsoft.com/office/drawing/2014/main" id="{64BA2B58-AF93-3A8B-778F-06A15EE8C3FF}"/>
              </a:ext>
            </a:extLst>
          </p:cNvPr>
          <p:cNvSpPr>
            <a:spLocks noGrp="1"/>
          </p:cNvSpPr>
          <p:nvPr>
            <p:ph idx="1"/>
          </p:nvPr>
        </p:nvSpPr>
        <p:spPr>
          <a:xfrm>
            <a:off x="838200" y="1688123"/>
            <a:ext cx="10515600" cy="448884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Date Placeholder 3">
            <a:extLst>
              <a:ext uri="{FF2B5EF4-FFF2-40B4-BE49-F238E27FC236}">
                <a16:creationId xmlns:a16="http://schemas.microsoft.com/office/drawing/2014/main" id="{0042D4DF-BE61-98FC-A6B7-49922102509D}"/>
              </a:ext>
            </a:extLst>
          </p:cNvPr>
          <p:cNvSpPr>
            <a:spLocks noGrp="1"/>
          </p:cNvSpPr>
          <p:nvPr>
            <p:ph type="dt" sz="half" idx="10"/>
          </p:nvPr>
        </p:nvSpPr>
        <p:spPr>
          <a:xfrm>
            <a:off x="838200" y="6356350"/>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4" name="Slide Number Placeholder 5">
            <a:extLst>
              <a:ext uri="{FF2B5EF4-FFF2-40B4-BE49-F238E27FC236}">
                <a16:creationId xmlns:a16="http://schemas.microsoft.com/office/drawing/2014/main" id="{C24FFA9F-139B-7C70-93DA-7CE12F6424A6}"/>
              </a:ext>
            </a:extLst>
          </p:cNvPr>
          <p:cNvSpPr>
            <a:spLocks noGrp="1"/>
          </p:cNvSpPr>
          <p:nvPr>
            <p:ph type="sldNum" sz="quarter" idx="12"/>
          </p:nvPr>
        </p:nvSpPr>
        <p:spPr>
          <a:xfrm>
            <a:off x="8610600" y="6356350"/>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3013692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 Header and Footer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6CC8472-3838-FDB5-7820-02316E0E6803}"/>
              </a:ext>
            </a:extLst>
          </p:cNvPr>
          <p:cNvSpPr>
            <a:spLocks noGrp="1"/>
          </p:cNvSpPr>
          <p:nvPr>
            <p:ph type="dt" sz="half" idx="10"/>
          </p:nvPr>
        </p:nvSpPr>
        <p:spPr>
          <a:xfrm>
            <a:off x="838200" y="6356350"/>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9" name="Slide Number Placeholder 5">
            <a:extLst>
              <a:ext uri="{FF2B5EF4-FFF2-40B4-BE49-F238E27FC236}">
                <a16:creationId xmlns:a16="http://schemas.microsoft.com/office/drawing/2014/main" id="{EE315022-AA59-E32A-10A8-62EA5A0B41EE}"/>
              </a:ext>
            </a:extLst>
          </p:cNvPr>
          <p:cNvSpPr>
            <a:spLocks noGrp="1"/>
          </p:cNvSpPr>
          <p:nvPr>
            <p:ph type="sldNum" sz="quarter" idx="12"/>
          </p:nvPr>
        </p:nvSpPr>
        <p:spPr>
          <a:xfrm>
            <a:off x="8610600" y="6356350"/>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
        <p:nvSpPr>
          <p:cNvPr id="10" name="Title 1">
            <a:extLst>
              <a:ext uri="{FF2B5EF4-FFF2-40B4-BE49-F238E27FC236}">
                <a16:creationId xmlns:a16="http://schemas.microsoft.com/office/drawing/2014/main" id="{2A78D8B2-CCAF-F4EC-F1B8-7C39B56868D6}"/>
              </a:ext>
            </a:extLst>
          </p:cNvPr>
          <p:cNvSpPr>
            <a:spLocks noGrp="1"/>
          </p:cNvSpPr>
          <p:nvPr>
            <p:ph type="title"/>
          </p:nvPr>
        </p:nvSpPr>
        <p:spPr>
          <a:xfrm>
            <a:off x="838200" y="-92075"/>
            <a:ext cx="10515600" cy="1325563"/>
          </a:xfrm>
        </p:spPr>
        <p:txBody>
          <a:bodyPr>
            <a:normAutofit/>
          </a:bodyPr>
          <a:lstStyle>
            <a:lvl1pPr>
              <a:defRPr sz="3600">
                <a:solidFill>
                  <a:schemeClr val="bg1"/>
                </a:solidFill>
              </a:defRPr>
            </a:lvl1pPr>
          </a:lstStyle>
          <a:p>
            <a:r>
              <a:rPr lang="en-GB" dirty="0"/>
              <a:t>Click to edit Master title style</a:t>
            </a:r>
            <a:endParaRPr lang="en-US" dirty="0"/>
          </a:p>
        </p:txBody>
      </p:sp>
      <p:sp>
        <p:nvSpPr>
          <p:cNvPr id="2" name="Content Placeholder 2">
            <a:extLst>
              <a:ext uri="{FF2B5EF4-FFF2-40B4-BE49-F238E27FC236}">
                <a16:creationId xmlns:a16="http://schemas.microsoft.com/office/drawing/2014/main" id="{64BA2B58-AF93-3A8B-778F-06A15EE8C3FF}"/>
              </a:ext>
            </a:extLst>
          </p:cNvPr>
          <p:cNvSpPr>
            <a:spLocks noGrp="1"/>
          </p:cNvSpPr>
          <p:nvPr>
            <p:ph idx="1"/>
          </p:nvPr>
        </p:nvSpPr>
        <p:spPr>
          <a:xfrm>
            <a:off x="838200" y="1688123"/>
            <a:ext cx="10515600" cy="448884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12430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 Header and Footer (Dark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A78D8B2-CCAF-F4EC-F1B8-7C39B56868D6}"/>
              </a:ext>
            </a:extLst>
          </p:cNvPr>
          <p:cNvSpPr>
            <a:spLocks noGrp="1"/>
          </p:cNvSpPr>
          <p:nvPr>
            <p:ph type="title"/>
          </p:nvPr>
        </p:nvSpPr>
        <p:spPr>
          <a:xfrm>
            <a:off x="838200" y="-92075"/>
            <a:ext cx="10515600" cy="1325563"/>
          </a:xfrm>
        </p:spPr>
        <p:txBody>
          <a:bodyPr>
            <a:normAutofit/>
          </a:bodyPr>
          <a:lstStyle>
            <a:lvl1pPr>
              <a:defRPr sz="3600">
                <a:solidFill>
                  <a:schemeClr val="bg1"/>
                </a:solidFill>
              </a:defRPr>
            </a:lvl1pPr>
          </a:lstStyle>
          <a:p>
            <a:r>
              <a:rPr lang="en-GB" dirty="0"/>
              <a:t>Click to edit Master title style</a:t>
            </a:r>
            <a:endParaRPr lang="en-US" dirty="0"/>
          </a:p>
        </p:txBody>
      </p:sp>
      <p:sp>
        <p:nvSpPr>
          <p:cNvPr id="2" name="Content Placeholder 2">
            <a:extLst>
              <a:ext uri="{FF2B5EF4-FFF2-40B4-BE49-F238E27FC236}">
                <a16:creationId xmlns:a16="http://schemas.microsoft.com/office/drawing/2014/main" id="{64BA2B58-AF93-3A8B-778F-06A15EE8C3FF}"/>
              </a:ext>
            </a:extLst>
          </p:cNvPr>
          <p:cNvSpPr>
            <a:spLocks noGrp="1"/>
          </p:cNvSpPr>
          <p:nvPr>
            <p:ph idx="1"/>
          </p:nvPr>
        </p:nvSpPr>
        <p:spPr>
          <a:xfrm>
            <a:off x="838200" y="1688123"/>
            <a:ext cx="10515600" cy="448884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Date Placeholder 3">
            <a:extLst>
              <a:ext uri="{FF2B5EF4-FFF2-40B4-BE49-F238E27FC236}">
                <a16:creationId xmlns:a16="http://schemas.microsoft.com/office/drawing/2014/main" id="{1BD2E908-20C5-6452-437B-DA1A157C11B3}"/>
              </a:ext>
            </a:extLst>
          </p:cNvPr>
          <p:cNvSpPr>
            <a:spLocks noGrp="1"/>
          </p:cNvSpPr>
          <p:nvPr>
            <p:ph type="dt" sz="half" idx="10"/>
          </p:nvPr>
        </p:nvSpPr>
        <p:spPr>
          <a:xfrm>
            <a:off x="838200" y="6356350"/>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4" name="Slide Number Placeholder 5">
            <a:extLst>
              <a:ext uri="{FF2B5EF4-FFF2-40B4-BE49-F238E27FC236}">
                <a16:creationId xmlns:a16="http://schemas.microsoft.com/office/drawing/2014/main" id="{FCB6DF5D-CD4F-744C-0260-775A3FC27D3B}"/>
              </a:ext>
            </a:extLst>
          </p:cNvPr>
          <p:cNvSpPr>
            <a:spLocks noGrp="1"/>
          </p:cNvSpPr>
          <p:nvPr>
            <p:ph type="sldNum" sz="quarter" idx="12"/>
          </p:nvPr>
        </p:nvSpPr>
        <p:spPr>
          <a:xfrm>
            <a:off x="8610600" y="6356350"/>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1409565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ALT Curve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1119-9306-3DC6-71C7-82B07A7AA4D8}"/>
              </a:ext>
            </a:extLst>
          </p:cNvPr>
          <p:cNvSpPr>
            <a:spLocks noGrp="1"/>
          </p:cNvSpPr>
          <p:nvPr>
            <p:ph type="title"/>
          </p:nvPr>
        </p:nvSpPr>
        <p:spPr>
          <a:xfrm>
            <a:off x="838200" y="320675"/>
            <a:ext cx="10515600" cy="1325563"/>
          </a:xfrm>
        </p:spPr>
        <p:txBody>
          <a:bodyPr/>
          <a:lstStyle>
            <a:lvl1pPr>
              <a:defRPr>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0C84B4A-9787-8263-CA97-00DACED5506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a:extLst>
              <a:ext uri="{FF2B5EF4-FFF2-40B4-BE49-F238E27FC236}">
                <a16:creationId xmlns:a16="http://schemas.microsoft.com/office/drawing/2014/main" id="{66B61E71-AD55-7C08-C6C6-C38FC32CC6B1}"/>
              </a:ext>
            </a:extLst>
          </p:cNvPr>
          <p:cNvSpPr>
            <a:spLocks noGrp="1"/>
          </p:cNvSpPr>
          <p:nvPr>
            <p:ph type="dt" sz="half" idx="10"/>
          </p:nvPr>
        </p:nvSpPr>
        <p:spPr>
          <a:xfrm>
            <a:off x="838200" y="6356350"/>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7" name="Slide Number Placeholder 5">
            <a:extLst>
              <a:ext uri="{FF2B5EF4-FFF2-40B4-BE49-F238E27FC236}">
                <a16:creationId xmlns:a16="http://schemas.microsoft.com/office/drawing/2014/main" id="{64A0B117-6C8A-DACC-D376-B28A7787B2CB}"/>
              </a:ext>
            </a:extLst>
          </p:cNvPr>
          <p:cNvSpPr>
            <a:spLocks noGrp="1"/>
          </p:cNvSpPr>
          <p:nvPr>
            <p:ph type="sldNum" sz="quarter" idx="12"/>
          </p:nvPr>
        </p:nvSpPr>
        <p:spPr>
          <a:xfrm>
            <a:off x="8610600" y="6356350"/>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3131848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ALT Curv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1119-9306-3DC6-71C7-82B07A7AA4D8}"/>
              </a:ext>
            </a:extLst>
          </p:cNvPr>
          <p:cNvSpPr>
            <a:spLocks noGrp="1"/>
          </p:cNvSpPr>
          <p:nvPr>
            <p:ph type="title"/>
          </p:nvPr>
        </p:nvSpPr>
        <p:spPr>
          <a:xfrm>
            <a:off x="838200" y="320675"/>
            <a:ext cx="10515600" cy="1325563"/>
          </a:xfrm>
        </p:spPr>
        <p:txBody>
          <a:bodyPr/>
          <a:lstStyle>
            <a:lvl1pPr>
              <a:defRPr>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0C84B4A-9787-8263-CA97-00DACED5506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a:extLst>
              <a:ext uri="{FF2B5EF4-FFF2-40B4-BE49-F238E27FC236}">
                <a16:creationId xmlns:a16="http://schemas.microsoft.com/office/drawing/2014/main" id="{66B61E71-AD55-7C08-C6C6-C38FC32CC6B1}"/>
              </a:ext>
            </a:extLst>
          </p:cNvPr>
          <p:cNvSpPr>
            <a:spLocks noGrp="1"/>
          </p:cNvSpPr>
          <p:nvPr>
            <p:ph type="dt" sz="half" idx="10"/>
          </p:nvPr>
        </p:nvSpPr>
        <p:spPr>
          <a:xfrm>
            <a:off x="838200" y="6356350"/>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7" name="Slide Number Placeholder 5">
            <a:extLst>
              <a:ext uri="{FF2B5EF4-FFF2-40B4-BE49-F238E27FC236}">
                <a16:creationId xmlns:a16="http://schemas.microsoft.com/office/drawing/2014/main" id="{64A0B117-6C8A-DACC-D376-B28A7787B2CB}"/>
              </a:ext>
            </a:extLst>
          </p:cNvPr>
          <p:cNvSpPr>
            <a:spLocks noGrp="1"/>
          </p:cNvSpPr>
          <p:nvPr>
            <p:ph type="sldNum" sz="quarter" idx="12"/>
          </p:nvPr>
        </p:nvSpPr>
        <p:spPr>
          <a:xfrm>
            <a:off x="8610600" y="6356350"/>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3236915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ALT Curv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1119-9306-3DC6-71C7-82B07A7AA4D8}"/>
              </a:ext>
            </a:extLst>
          </p:cNvPr>
          <p:cNvSpPr>
            <a:spLocks noGrp="1"/>
          </p:cNvSpPr>
          <p:nvPr>
            <p:ph type="title"/>
          </p:nvPr>
        </p:nvSpPr>
        <p:spPr>
          <a:xfrm>
            <a:off x="838200" y="320675"/>
            <a:ext cx="10515600" cy="1325563"/>
          </a:xfrm>
        </p:spPr>
        <p:txBody>
          <a:bodyPr/>
          <a:lstStyle>
            <a:lvl1pPr>
              <a:defRPr>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0C84B4A-9787-8263-CA97-00DACED5506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a:extLst>
              <a:ext uri="{FF2B5EF4-FFF2-40B4-BE49-F238E27FC236}">
                <a16:creationId xmlns:a16="http://schemas.microsoft.com/office/drawing/2014/main" id="{66B61E71-AD55-7C08-C6C6-C38FC32CC6B1}"/>
              </a:ext>
            </a:extLst>
          </p:cNvPr>
          <p:cNvSpPr>
            <a:spLocks noGrp="1"/>
          </p:cNvSpPr>
          <p:nvPr>
            <p:ph type="dt" sz="half" idx="10"/>
          </p:nvPr>
        </p:nvSpPr>
        <p:spPr>
          <a:xfrm>
            <a:off x="838200" y="6356350"/>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7" name="Slide Number Placeholder 5">
            <a:extLst>
              <a:ext uri="{FF2B5EF4-FFF2-40B4-BE49-F238E27FC236}">
                <a16:creationId xmlns:a16="http://schemas.microsoft.com/office/drawing/2014/main" id="{64A0B117-6C8A-DACC-D376-B28A7787B2CB}"/>
              </a:ext>
            </a:extLst>
          </p:cNvPr>
          <p:cNvSpPr>
            <a:spLocks noGrp="1"/>
          </p:cNvSpPr>
          <p:nvPr>
            <p:ph type="sldNum" sz="quarter" idx="12"/>
          </p:nvPr>
        </p:nvSpPr>
        <p:spPr>
          <a:xfrm>
            <a:off x="8610600" y="6356350"/>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3341708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ALT Curve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1119-9306-3DC6-71C7-82B07A7AA4D8}"/>
              </a:ext>
            </a:extLst>
          </p:cNvPr>
          <p:cNvSpPr>
            <a:spLocks noGrp="1"/>
          </p:cNvSpPr>
          <p:nvPr>
            <p:ph type="title"/>
          </p:nvPr>
        </p:nvSpPr>
        <p:spPr>
          <a:xfrm>
            <a:off x="838200" y="320675"/>
            <a:ext cx="10515600" cy="1325563"/>
          </a:xfrm>
        </p:spPr>
        <p:txBody>
          <a:bodyPr/>
          <a:lstStyle>
            <a:lvl1pPr>
              <a:defRPr>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0C84B4A-9787-8263-CA97-00DACED5506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a:extLst>
              <a:ext uri="{FF2B5EF4-FFF2-40B4-BE49-F238E27FC236}">
                <a16:creationId xmlns:a16="http://schemas.microsoft.com/office/drawing/2014/main" id="{66B61E71-AD55-7C08-C6C6-C38FC32CC6B1}"/>
              </a:ext>
            </a:extLst>
          </p:cNvPr>
          <p:cNvSpPr>
            <a:spLocks noGrp="1"/>
          </p:cNvSpPr>
          <p:nvPr>
            <p:ph type="dt" sz="half" idx="10"/>
          </p:nvPr>
        </p:nvSpPr>
        <p:spPr>
          <a:xfrm>
            <a:off x="838200" y="6356350"/>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7" name="Slide Number Placeholder 5">
            <a:extLst>
              <a:ext uri="{FF2B5EF4-FFF2-40B4-BE49-F238E27FC236}">
                <a16:creationId xmlns:a16="http://schemas.microsoft.com/office/drawing/2014/main" id="{64A0B117-6C8A-DACC-D376-B28A7787B2CB}"/>
              </a:ext>
            </a:extLst>
          </p:cNvPr>
          <p:cNvSpPr>
            <a:spLocks noGrp="1"/>
          </p:cNvSpPr>
          <p:nvPr>
            <p:ph type="sldNum" sz="quarter" idx="12"/>
          </p:nvPr>
        </p:nvSpPr>
        <p:spPr>
          <a:xfrm>
            <a:off x="8610600" y="6356350"/>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3417487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ALT Curve (Dark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1119-9306-3DC6-71C7-82B07A7AA4D8}"/>
              </a:ext>
            </a:extLst>
          </p:cNvPr>
          <p:cNvSpPr>
            <a:spLocks noGrp="1"/>
          </p:cNvSpPr>
          <p:nvPr>
            <p:ph type="title"/>
          </p:nvPr>
        </p:nvSpPr>
        <p:spPr>
          <a:xfrm>
            <a:off x="838200" y="320675"/>
            <a:ext cx="10515600" cy="1325563"/>
          </a:xfrm>
        </p:spPr>
        <p:txBody>
          <a:bodyPr/>
          <a:lstStyle>
            <a:lvl1pPr>
              <a:defRPr>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0C84B4A-9787-8263-CA97-00DACED5506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a:extLst>
              <a:ext uri="{FF2B5EF4-FFF2-40B4-BE49-F238E27FC236}">
                <a16:creationId xmlns:a16="http://schemas.microsoft.com/office/drawing/2014/main" id="{66B61E71-AD55-7C08-C6C6-C38FC32CC6B1}"/>
              </a:ext>
            </a:extLst>
          </p:cNvPr>
          <p:cNvSpPr>
            <a:spLocks noGrp="1"/>
          </p:cNvSpPr>
          <p:nvPr>
            <p:ph type="dt" sz="half" idx="10"/>
          </p:nvPr>
        </p:nvSpPr>
        <p:spPr>
          <a:xfrm>
            <a:off x="838200" y="6356350"/>
            <a:ext cx="2743200" cy="365125"/>
          </a:xfrm>
        </p:spPr>
        <p:txBody>
          <a:bodyPr/>
          <a:lstStyle>
            <a:lvl1pPr>
              <a:defRPr b="1">
                <a:solidFill>
                  <a:schemeClr val="bg1"/>
                </a:solidFill>
                <a:latin typeface="Montserrat" pitchFamily="2" charset="77"/>
              </a:defRPr>
            </a:lvl1pPr>
          </a:lstStyle>
          <a:p>
            <a:r>
              <a:rPr lang="en-US"/>
              <a:t>AUSTRALIAN ATHLETICS</a:t>
            </a:r>
            <a:endParaRPr lang="en-US" dirty="0"/>
          </a:p>
        </p:txBody>
      </p:sp>
      <p:sp>
        <p:nvSpPr>
          <p:cNvPr id="7" name="Slide Number Placeholder 5">
            <a:extLst>
              <a:ext uri="{FF2B5EF4-FFF2-40B4-BE49-F238E27FC236}">
                <a16:creationId xmlns:a16="http://schemas.microsoft.com/office/drawing/2014/main" id="{64A0B117-6C8A-DACC-D376-B28A7787B2CB}"/>
              </a:ext>
            </a:extLst>
          </p:cNvPr>
          <p:cNvSpPr>
            <a:spLocks noGrp="1"/>
          </p:cNvSpPr>
          <p:nvPr>
            <p:ph type="sldNum" sz="quarter" idx="12"/>
          </p:nvPr>
        </p:nvSpPr>
        <p:spPr>
          <a:xfrm>
            <a:off x="8610600" y="6356350"/>
            <a:ext cx="2743200" cy="365125"/>
          </a:xfrm>
        </p:spPr>
        <p:txBody>
          <a:bodyPr/>
          <a:lstStyle>
            <a:lvl1pPr>
              <a:defRPr b="1">
                <a:solidFill>
                  <a:schemeClr val="bg1"/>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92860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DF84-C954-56DF-547F-308F85A60170}"/>
              </a:ext>
            </a:extLst>
          </p:cNvPr>
          <p:cNvSpPr>
            <a:spLocks noGrp="1"/>
          </p:cNvSpPr>
          <p:nvPr>
            <p:ph type="title" hasCustomPrompt="1"/>
          </p:nvPr>
        </p:nvSpPr>
        <p:spPr>
          <a:xfrm>
            <a:off x="6518030" y="633045"/>
            <a:ext cx="4837357" cy="682319"/>
          </a:xfrm>
        </p:spPr>
        <p:txBody>
          <a:bodyPr anchor="b"/>
          <a:lstStyle>
            <a:lvl1pPr>
              <a:defRPr sz="2400">
                <a:solidFill>
                  <a:schemeClr val="tx1">
                    <a:lumMod val="50000"/>
                    <a:lumOff val="50000"/>
                  </a:schemeClr>
                </a:solidFill>
              </a:defRPr>
            </a:lvl1pPr>
          </a:lstStyle>
          <a:p>
            <a:r>
              <a:rPr lang="en-GB" dirty="0"/>
              <a:t>CONTENTS</a:t>
            </a:r>
            <a:endParaRPr lang="en-US" dirty="0"/>
          </a:p>
        </p:txBody>
      </p:sp>
      <p:sp>
        <p:nvSpPr>
          <p:cNvPr id="3" name="Content Placeholder 2">
            <a:extLst>
              <a:ext uri="{FF2B5EF4-FFF2-40B4-BE49-F238E27FC236}">
                <a16:creationId xmlns:a16="http://schemas.microsoft.com/office/drawing/2014/main" id="{F510D7BF-0E5E-E27C-DFE1-1E6B2D4261B1}"/>
              </a:ext>
            </a:extLst>
          </p:cNvPr>
          <p:cNvSpPr>
            <a:spLocks noGrp="1"/>
          </p:cNvSpPr>
          <p:nvPr>
            <p:ph idx="1"/>
          </p:nvPr>
        </p:nvSpPr>
        <p:spPr>
          <a:xfrm>
            <a:off x="6518030" y="1526382"/>
            <a:ext cx="4837357" cy="45578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3272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DF84-C954-56DF-547F-308F85A60170}"/>
              </a:ext>
            </a:extLst>
          </p:cNvPr>
          <p:cNvSpPr>
            <a:spLocks noGrp="1"/>
          </p:cNvSpPr>
          <p:nvPr>
            <p:ph type="title" hasCustomPrompt="1"/>
          </p:nvPr>
        </p:nvSpPr>
        <p:spPr>
          <a:xfrm>
            <a:off x="6518030" y="633045"/>
            <a:ext cx="4837357" cy="682319"/>
          </a:xfrm>
        </p:spPr>
        <p:txBody>
          <a:bodyPr anchor="b"/>
          <a:lstStyle>
            <a:lvl1pPr>
              <a:defRPr sz="2400">
                <a:solidFill>
                  <a:schemeClr val="tx1">
                    <a:lumMod val="50000"/>
                    <a:lumOff val="50000"/>
                  </a:schemeClr>
                </a:solidFill>
              </a:defRPr>
            </a:lvl1pPr>
          </a:lstStyle>
          <a:p>
            <a:r>
              <a:rPr lang="en-GB" dirty="0"/>
              <a:t>CONTENTS</a:t>
            </a:r>
            <a:endParaRPr lang="en-US" dirty="0"/>
          </a:p>
        </p:txBody>
      </p:sp>
      <p:sp>
        <p:nvSpPr>
          <p:cNvPr id="3" name="Content Placeholder 2">
            <a:extLst>
              <a:ext uri="{FF2B5EF4-FFF2-40B4-BE49-F238E27FC236}">
                <a16:creationId xmlns:a16="http://schemas.microsoft.com/office/drawing/2014/main" id="{F510D7BF-0E5E-E27C-DFE1-1E6B2D4261B1}"/>
              </a:ext>
            </a:extLst>
          </p:cNvPr>
          <p:cNvSpPr>
            <a:spLocks noGrp="1"/>
          </p:cNvSpPr>
          <p:nvPr>
            <p:ph idx="1"/>
          </p:nvPr>
        </p:nvSpPr>
        <p:spPr>
          <a:xfrm>
            <a:off x="6518030" y="1526382"/>
            <a:ext cx="4837357" cy="45578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8684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2C50-2153-65F7-1866-38B31CBA94DF}"/>
              </a:ext>
            </a:extLst>
          </p:cNvPr>
          <p:cNvSpPr>
            <a:spLocks noGrp="1"/>
          </p:cNvSpPr>
          <p:nvPr>
            <p:ph type="ctrTitle"/>
          </p:nvPr>
        </p:nvSpPr>
        <p:spPr>
          <a:xfrm>
            <a:off x="708454" y="1326726"/>
            <a:ext cx="7076303" cy="2387600"/>
          </a:xfrm>
        </p:spPr>
        <p:txBody>
          <a:bodyPr anchor="b"/>
          <a:lstStyle>
            <a:lvl1pPr algn="l">
              <a:defRPr sz="60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CFE1F22F-2703-AA19-520B-E2AF3120C8F4}"/>
              </a:ext>
            </a:extLst>
          </p:cNvPr>
          <p:cNvSpPr>
            <a:spLocks noGrp="1"/>
          </p:cNvSpPr>
          <p:nvPr>
            <p:ph type="subTitle" idx="1"/>
          </p:nvPr>
        </p:nvSpPr>
        <p:spPr>
          <a:xfrm>
            <a:off x="708453" y="3826993"/>
            <a:ext cx="5903361" cy="2387601"/>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401D039D-B6AA-6BB0-018A-492F0CB07F94}"/>
              </a:ext>
            </a:extLst>
          </p:cNvPr>
          <p:cNvSpPr>
            <a:spLocks noGrp="1"/>
          </p:cNvSpPr>
          <p:nvPr>
            <p:ph type="dt" sz="half" idx="10"/>
          </p:nvPr>
        </p:nvSpPr>
        <p:spPr>
          <a:xfrm>
            <a:off x="838200" y="307242"/>
            <a:ext cx="2743200" cy="365125"/>
          </a:xfrm>
        </p:spPr>
        <p:txBody>
          <a:bodyPr/>
          <a:lstStyle>
            <a:lvl1pPr>
              <a:defRPr b="1">
                <a:solidFill>
                  <a:schemeClr val="tx1">
                    <a:lumMod val="50000"/>
                    <a:lumOff val="50000"/>
                  </a:schemeClr>
                </a:solidFill>
                <a:latin typeface="Montserrat" pitchFamily="2" charset="77"/>
              </a:defRPr>
            </a:lvl1pPr>
          </a:lstStyle>
          <a:p>
            <a:r>
              <a:rPr lang="en-US"/>
              <a:t>AUSTRALIAN ATHLETICS</a:t>
            </a:r>
            <a:endParaRPr lang="en-US" dirty="0"/>
          </a:p>
        </p:txBody>
      </p:sp>
    </p:spTree>
    <p:extLst>
      <p:ext uri="{BB962C8B-B14F-4D97-AF65-F5344CB8AC3E}">
        <p14:creationId xmlns:p14="http://schemas.microsoft.com/office/powerpoint/2010/main" val="158247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1119-9306-3DC6-71C7-82B07A7AA4D8}"/>
              </a:ext>
            </a:extLst>
          </p:cNvPr>
          <p:cNvSpPr>
            <a:spLocks noGrp="1"/>
          </p:cNvSpPr>
          <p:nvPr>
            <p:ph type="title"/>
          </p:nvPr>
        </p:nvSpPr>
        <p:spPr>
          <a:xfrm>
            <a:off x="838200" y="-92075"/>
            <a:ext cx="10515600" cy="1325563"/>
          </a:xfrm>
        </p:spPr>
        <p:txBody>
          <a:bodyPr>
            <a:normAutofit/>
          </a:bodyPr>
          <a:lstStyle>
            <a:lvl1pPr>
              <a:defRPr sz="360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0C84B4A-9787-8263-CA97-00DACED55067}"/>
              </a:ext>
            </a:extLst>
          </p:cNvPr>
          <p:cNvSpPr>
            <a:spLocks noGrp="1"/>
          </p:cNvSpPr>
          <p:nvPr>
            <p:ph idx="1"/>
          </p:nvPr>
        </p:nvSpPr>
        <p:spPr>
          <a:xfrm>
            <a:off x="838200" y="1688123"/>
            <a:ext cx="10515600" cy="448884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07F0E6D-32D8-EEA5-7660-2E10DF7B5B2E}"/>
              </a:ext>
            </a:extLst>
          </p:cNvPr>
          <p:cNvSpPr>
            <a:spLocks noGrp="1"/>
          </p:cNvSpPr>
          <p:nvPr>
            <p:ph type="dt" sz="half" idx="10"/>
          </p:nvPr>
        </p:nvSpPr>
        <p:spPr/>
        <p:txBody>
          <a:bodyPr/>
          <a:lstStyle>
            <a:lvl1pPr>
              <a:defRPr b="1">
                <a:latin typeface="Montserrat" pitchFamily="2" charset="77"/>
              </a:defRPr>
            </a:lvl1pPr>
          </a:lstStyle>
          <a:p>
            <a:r>
              <a:rPr lang="en-US"/>
              <a:t>AUSTRALIAN ATHLETICS</a:t>
            </a:r>
            <a:endParaRPr lang="en-US" dirty="0"/>
          </a:p>
        </p:txBody>
      </p:sp>
      <p:sp>
        <p:nvSpPr>
          <p:cNvPr id="6" name="Slide Number Placeholder 5">
            <a:extLst>
              <a:ext uri="{FF2B5EF4-FFF2-40B4-BE49-F238E27FC236}">
                <a16:creationId xmlns:a16="http://schemas.microsoft.com/office/drawing/2014/main" id="{99BDFB0B-DAF9-F7AF-74F4-BC979DDF381D}"/>
              </a:ext>
            </a:extLst>
          </p:cNvPr>
          <p:cNvSpPr>
            <a:spLocks noGrp="1"/>
          </p:cNvSpPr>
          <p:nvPr>
            <p:ph type="sldNum" sz="quarter" idx="12"/>
          </p:nvPr>
        </p:nvSpPr>
        <p:spPr/>
        <p:txBody>
          <a:bodyPr/>
          <a:lstStyle>
            <a:lvl1pPr>
              <a:defRPr b="1">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174811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and Footer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6CC8472-3838-FDB5-7820-02316E0E6803}"/>
              </a:ext>
            </a:extLst>
          </p:cNvPr>
          <p:cNvSpPr>
            <a:spLocks noGrp="1"/>
          </p:cNvSpPr>
          <p:nvPr>
            <p:ph type="dt" sz="half" idx="10"/>
          </p:nvPr>
        </p:nvSpPr>
        <p:spPr>
          <a:xfrm>
            <a:off x="838200" y="6356350"/>
            <a:ext cx="2743200" cy="365125"/>
          </a:xfrm>
        </p:spPr>
        <p:txBody>
          <a:bodyPr/>
          <a:lstStyle>
            <a:lvl1pPr>
              <a:defRPr b="1">
                <a:latin typeface="Montserrat" pitchFamily="2" charset="77"/>
              </a:defRPr>
            </a:lvl1pPr>
          </a:lstStyle>
          <a:p>
            <a:r>
              <a:rPr lang="en-US"/>
              <a:t>AUSTRALIAN ATHLETICS</a:t>
            </a:r>
            <a:endParaRPr lang="en-US" dirty="0"/>
          </a:p>
        </p:txBody>
      </p:sp>
      <p:sp>
        <p:nvSpPr>
          <p:cNvPr id="9" name="Slide Number Placeholder 5">
            <a:extLst>
              <a:ext uri="{FF2B5EF4-FFF2-40B4-BE49-F238E27FC236}">
                <a16:creationId xmlns:a16="http://schemas.microsoft.com/office/drawing/2014/main" id="{EE315022-AA59-E32A-10A8-62EA5A0B41EE}"/>
              </a:ext>
            </a:extLst>
          </p:cNvPr>
          <p:cNvSpPr>
            <a:spLocks noGrp="1"/>
          </p:cNvSpPr>
          <p:nvPr>
            <p:ph type="sldNum" sz="quarter" idx="12"/>
          </p:nvPr>
        </p:nvSpPr>
        <p:spPr>
          <a:xfrm>
            <a:off x="8610600" y="6356350"/>
            <a:ext cx="2743200" cy="365125"/>
          </a:xfrm>
        </p:spPr>
        <p:txBody>
          <a:bodyPr/>
          <a:lstStyle>
            <a:lvl1pPr>
              <a:defRPr b="1">
                <a:latin typeface="Montserrat" pitchFamily="2" charset="77"/>
              </a:defRPr>
            </a:lvl1pPr>
          </a:lstStyle>
          <a:p>
            <a:fld id="{2E483DE3-BD3A-1345-8948-3C164ED7ABF1}" type="slidenum">
              <a:rPr lang="en-US" smtClean="0"/>
              <a:pPr/>
              <a:t>‹#›</a:t>
            </a:fld>
            <a:endParaRPr lang="en-US" dirty="0"/>
          </a:p>
        </p:txBody>
      </p:sp>
      <p:sp>
        <p:nvSpPr>
          <p:cNvPr id="10" name="Title 1">
            <a:extLst>
              <a:ext uri="{FF2B5EF4-FFF2-40B4-BE49-F238E27FC236}">
                <a16:creationId xmlns:a16="http://schemas.microsoft.com/office/drawing/2014/main" id="{2A78D8B2-CCAF-F4EC-F1B8-7C39B56868D6}"/>
              </a:ext>
            </a:extLst>
          </p:cNvPr>
          <p:cNvSpPr>
            <a:spLocks noGrp="1"/>
          </p:cNvSpPr>
          <p:nvPr>
            <p:ph type="title"/>
          </p:nvPr>
        </p:nvSpPr>
        <p:spPr>
          <a:xfrm>
            <a:off x="838200" y="-92075"/>
            <a:ext cx="10515600" cy="1325563"/>
          </a:xfrm>
        </p:spPr>
        <p:txBody>
          <a:bodyPr>
            <a:normAutofit/>
          </a:bodyPr>
          <a:lstStyle>
            <a:lvl1pPr>
              <a:defRPr sz="3600">
                <a:solidFill>
                  <a:schemeClr val="bg1"/>
                </a:solidFill>
              </a:defRPr>
            </a:lvl1pPr>
          </a:lstStyle>
          <a:p>
            <a:r>
              <a:rPr lang="en-GB" dirty="0"/>
              <a:t>Click to edit Master title style</a:t>
            </a:r>
            <a:endParaRPr lang="en-US" dirty="0"/>
          </a:p>
        </p:txBody>
      </p:sp>
      <p:sp>
        <p:nvSpPr>
          <p:cNvPr id="2" name="Content Placeholder 2">
            <a:extLst>
              <a:ext uri="{FF2B5EF4-FFF2-40B4-BE49-F238E27FC236}">
                <a16:creationId xmlns:a16="http://schemas.microsoft.com/office/drawing/2014/main" id="{64BA2B58-AF93-3A8B-778F-06A15EE8C3FF}"/>
              </a:ext>
            </a:extLst>
          </p:cNvPr>
          <p:cNvSpPr>
            <a:spLocks noGrp="1"/>
          </p:cNvSpPr>
          <p:nvPr>
            <p:ph idx="1"/>
          </p:nvPr>
        </p:nvSpPr>
        <p:spPr>
          <a:xfrm>
            <a:off x="838200" y="1688123"/>
            <a:ext cx="10515600" cy="448884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62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A1119-9306-3DC6-71C7-82B07A7AA4D8}"/>
              </a:ext>
            </a:extLst>
          </p:cNvPr>
          <p:cNvSpPr>
            <a:spLocks noGrp="1"/>
          </p:cNvSpPr>
          <p:nvPr>
            <p:ph type="title"/>
          </p:nvPr>
        </p:nvSpPr>
        <p:spPr>
          <a:xfrm>
            <a:off x="838200" y="320675"/>
            <a:ext cx="10515600" cy="1325563"/>
          </a:xfrm>
        </p:spPr>
        <p:txBody>
          <a:bodyPr/>
          <a:lstStyle>
            <a:lvl1pPr>
              <a:defRPr>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0C84B4A-9787-8263-CA97-00DACED5506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07F0E6D-32D8-EEA5-7660-2E10DF7B5B2E}"/>
              </a:ext>
            </a:extLst>
          </p:cNvPr>
          <p:cNvSpPr>
            <a:spLocks noGrp="1"/>
          </p:cNvSpPr>
          <p:nvPr>
            <p:ph type="dt" sz="half" idx="10"/>
          </p:nvPr>
        </p:nvSpPr>
        <p:spPr/>
        <p:txBody>
          <a:bodyPr/>
          <a:lstStyle>
            <a:lvl1pPr>
              <a:defRPr b="1">
                <a:latin typeface="Montserrat" pitchFamily="2" charset="77"/>
              </a:defRPr>
            </a:lvl1pPr>
          </a:lstStyle>
          <a:p>
            <a:r>
              <a:rPr lang="en-US"/>
              <a:t>AUSTRALIAN ATHLETICS</a:t>
            </a:r>
            <a:endParaRPr lang="en-US" dirty="0"/>
          </a:p>
        </p:txBody>
      </p:sp>
      <p:sp>
        <p:nvSpPr>
          <p:cNvPr id="6" name="Slide Number Placeholder 5">
            <a:extLst>
              <a:ext uri="{FF2B5EF4-FFF2-40B4-BE49-F238E27FC236}">
                <a16:creationId xmlns:a16="http://schemas.microsoft.com/office/drawing/2014/main" id="{99BDFB0B-DAF9-F7AF-74F4-BC979DDF381D}"/>
              </a:ext>
            </a:extLst>
          </p:cNvPr>
          <p:cNvSpPr>
            <a:spLocks noGrp="1"/>
          </p:cNvSpPr>
          <p:nvPr>
            <p:ph type="sldNum" sz="quarter" idx="12"/>
          </p:nvPr>
        </p:nvSpPr>
        <p:spPr/>
        <p:txBody>
          <a:bodyPr/>
          <a:lstStyle>
            <a:lvl1pPr>
              <a:defRPr b="1">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274756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Half/Hal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DF84-C954-56DF-547F-308F85A60170}"/>
              </a:ext>
            </a:extLst>
          </p:cNvPr>
          <p:cNvSpPr>
            <a:spLocks noGrp="1"/>
          </p:cNvSpPr>
          <p:nvPr>
            <p:ph type="title"/>
          </p:nvPr>
        </p:nvSpPr>
        <p:spPr>
          <a:xfrm>
            <a:off x="839788" y="457200"/>
            <a:ext cx="4376981" cy="1600200"/>
          </a:xfrm>
        </p:spPr>
        <p:txBody>
          <a:bodyPr anchor="b"/>
          <a:lstStyle>
            <a:lvl1pPr>
              <a:defRPr sz="320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F510D7BF-0E5E-E27C-DFE1-1E6B2D4261B1}"/>
              </a:ext>
            </a:extLst>
          </p:cNvPr>
          <p:cNvSpPr>
            <a:spLocks noGrp="1"/>
          </p:cNvSpPr>
          <p:nvPr>
            <p:ph idx="1"/>
          </p:nvPr>
        </p:nvSpPr>
        <p:spPr>
          <a:xfrm>
            <a:off x="6471138" y="987425"/>
            <a:ext cx="48842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6885C336-A2FF-65D5-A455-7C25940F31C3}"/>
              </a:ext>
            </a:extLst>
          </p:cNvPr>
          <p:cNvSpPr>
            <a:spLocks noGrp="1"/>
          </p:cNvSpPr>
          <p:nvPr>
            <p:ph type="body" sz="half" idx="2"/>
          </p:nvPr>
        </p:nvSpPr>
        <p:spPr>
          <a:xfrm>
            <a:off x="839788" y="2057400"/>
            <a:ext cx="4376981"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8" name="Date Placeholder 3">
            <a:extLst>
              <a:ext uri="{FF2B5EF4-FFF2-40B4-BE49-F238E27FC236}">
                <a16:creationId xmlns:a16="http://schemas.microsoft.com/office/drawing/2014/main" id="{B4755206-C287-BA2D-9E3F-99B142000BBF}"/>
              </a:ext>
            </a:extLst>
          </p:cNvPr>
          <p:cNvSpPr>
            <a:spLocks noGrp="1"/>
          </p:cNvSpPr>
          <p:nvPr>
            <p:ph type="dt" sz="half" idx="10"/>
          </p:nvPr>
        </p:nvSpPr>
        <p:spPr>
          <a:xfrm>
            <a:off x="838200" y="6356350"/>
            <a:ext cx="2743200" cy="365125"/>
          </a:xfrm>
        </p:spPr>
        <p:txBody>
          <a:bodyPr/>
          <a:lstStyle>
            <a:lvl1pPr>
              <a:defRPr b="1">
                <a:latin typeface="Montserrat" pitchFamily="2" charset="77"/>
              </a:defRPr>
            </a:lvl1pPr>
          </a:lstStyle>
          <a:p>
            <a:r>
              <a:rPr lang="en-US"/>
              <a:t>AUSTRALIAN ATHLETICS</a:t>
            </a:r>
            <a:endParaRPr lang="en-US" dirty="0"/>
          </a:p>
        </p:txBody>
      </p:sp>
      <p:sp>
        <p:nvSpPr>
          <p:cNvPr id="9" name="Slide Number Placeholder 5">
            <a:extLst>
              <a:ext uri="{FF2B5EF4-FFF2-40B4-BE49-F238E27FC236}">
                <a16:creationId xmlns:a16="http://schemas.microsoft.com/office/drawing/2014/main" id="{ABF53B5E-5900-5871-731E-62B6B75AC4AF}"/>
              </a:ext>
            </a:extLst>
          </p:cNvPr>
          <p:cNvSpPr>
            <a:spLocks noGrp="1"/>
          </p:cNvSpPr>
          <p:nvPr>
            <p:ph type="sldNum" sz="quarter" idx="12"/>
          </p:nvPr>
        </p:nvSpPr>
        <p:spPr>
          <a:xfrm>
            <a:off x="8610600" y="6356350"/>
            <a:ext cx="2743200" cy="365125"/>
          </a:xfrm>
        </p:spPr>
        <p:txBody>
          <a:bodyPr/>
          <a:lstStyle>
            <a:lvl1pPr>
              <a:defRPr b="1">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302394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5687E4-1177-8B1F-ACE4-EF3828839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D819FEF-0423-4C78-B23C-48F85DB9D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15313A9-F31B-D2B0-7037-F872355E6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tint val="82000"/>
                  </a:schemeClr>
                </a:solidFill>
                <a:latin typeface="Montserrat" pitchFamily="2" charset="77"/>
              </a:defRPr>
            </a:lvl1pPr>
          </a:lstStyle>
          <a:p>
            <a:r>
              <a:rPr lang="en-US"/>
              <a:t>AUSTRALIAN ATHLETICS</a:t>
            </a:r>
            <a:endParaRPr lang="en-US" dirty="0"/>
          </a:p>
        </p:txBody>
      </p:sp>
      <p:sp>
        <p:nvSpPr>
          <p:cNvPr id="6" name="Slide Number Placeholder 5">
            <a:extLst>
              <a:ext uri="{FF2B5EF4-FFF2-40B4-BE49-F238E27FC236}">
                <a16:creationId xmlns:a16="http://schemas.microsoft.com/office/drawing/2014/main" id="{FB583053-F5A8-F276-B430-A73CD0DA0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82000"/>
                  </a:schemeClr>
                </a:solidFill>
                <a:latin typeface="Montserrat" pitchFamily="2" charset="77"/>
              </a:defRPr>
            </a:lvl1pPr>
          </a:lstStyle>
          <a:p>
            <a:fld id="{2E483DE3-BD3A-1345-8948-3C164ED7ABF1}" type="slidenum">
              <a:rPr lang="en-US" smtClean="0"/>
              <a:pPr/>
              <a:t>‹#›</a:t>
            </a:fld>
            <a:endParaRPr lang="en-US" dirty="0"/>
          </a:p>
        </p:txBody>
      </p:sp>
    </p:spTree>
    <p:extLst>
      <p:ext uri="{BB962C8B-B14F-4D97-AF65-F5344CB8AC3E}">
        <p14:creationId xmlns:p14="http://schemas.microsoft.com/office/powerpoint/2010/main" val="14179930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63" r:id="rId4"/>
    <p:sldLayoutId id="2147483664" r:id="rId5"/>
    <p:sldLayoutId id="2147483650" r:id="rId6"/>
    <p:sldLayoutId id="2147483665" r:id="rId7"/>
    <p:sldLayoutId id="2147483660" r:id="rId8"/>
    <p:sldLayoutId id="2147483656" r:id="rId9"/>
    <p:sldLayoutId id="2147483652" r:id="rId10"/>
    <p:sldLayoutId id="2147483653" r:id="rId11"/>
    <p:sldLayoutId id="2147483657" r:id="rId12"/>
    <p:sldLayoutId id="2147483654" r:id="rId13"/>
    <p:sldLayoutId id="2147483655" r:id="rId14"/>
    <p:sldLayoutId id="2147483670" r:id="rId15"/>
    <p:sldLayoutId id="2147483666" r:id="rId16"/>
    <p:sldLayoutId id="2147483667" r:id="rId17"/>
    <p:sldLayoutId id="2147483669" r:id="rId18"/>
    <p:sldLayoutId id="2147483668"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p:txStyles>
    <p:titleStyle>
      <a:lvl1pPr algn="l" defTabSz="914400" rtl="0" eaLnBrk="1" latinLnBrk="0" hangingPunct="1">
        <a:lnSpc>
          <a:spcPct val="90000"/>
        </a:lnSpc>
        <a:spcBef>
          <a:spcPct val="0"/>
        </a:spcBef>
        <a:buNone/>
        <a:defRPr sz="4400" b="1" i="0" kern="1200">
          <a:solidFill>
            <a:schemeClr val="tx1"/>
          </a:solidFill>
          <a:latin typeface="Montserrat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thletics.com.au/participant-hub/pathways/"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adam.didyk@athletics.org.au" TargetMode="External"/><Relationship Id="rId2" Type="http://schemas.openxmlformats.org/officeDocument/2006/relationships/hyperlink" Target="https://wkf.ms/4kwDRXu" TargetMode="External"/><Relationship Id="rId1" Type="http://schemas.openxmlformats.org/officeDocument/2006/relationships/slideLayout" Target="../slideLayouts/slideLayout6.xml"/><Relationship Id="rId4" Type="http://schemas.openxmlformats.org/officeDocument/2006/relationships/hyperlink" Target="mailto:jessica.pascoe@athletics.org.a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FD535-C68E-1786-6AF7-F70694E1B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B9E6C-590F-C30C-4885-E139393C34F9}"/>
              </a:ext>
            </a:extLst>
          </p:cNvPr>
          <p:cNvSpPr>
            <a:spLocks noGrp="1"/>
          </p:cNvSpPr>
          <p:nvPr>
            <p:ph type="ctrTitle"/>
          </p:nvPr>
        </p:nvSpPr>
        <p:spPr>
          <a:xfrm>
            <a:off x="708454" y="2857887"/>
            <a:ext cx="5387546" cy="3081186"/>
          </a:xfrm>
        </p:spPr>
        <p:txBody>
          <a:bodyPr>
            <a:normAutofit fontScale="90000"/>
          </a:bodyPr>
          <a:lstStyle/>
          <a:p>
            <a:r>
              <a:rPr lang="en-US" dirty="0"/>
              <a:t>PATHWAYS TRANSITION PROGRAM 2025</a:t>
            </a:r>
          </a:p>
        </p:txBody>
      </p:sp>
    </p:spTree>
    <p:extLst>
      <p:ext uri="{BB962C8B-B14F-4D97-AF65-F5344CB8AC3E}">
        <p14:creationId xmlns:p14="http://schemas.microsoft.com/office/powerpoint/2010/main" val="222729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C6B4C-2931-D900-9F7B-1EE7A0728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2D264-AC1F-27C2-75EA-5C73772BD569}"/>
              </a:ext>
            </a:extLst>
          </p:cNvPr>
          <p:cNvSpPr>
            <a:spLocks noGrp="1"/>
          </p:cNvSpPr>
          <p:nvPr>
            <p:ph type="title"/>
          </p:nvPr>
        </p:nvSpPr>
        <p:spPr/>
        <p:txBody>
          <a:bodyPr>
            <a:normAutofit/>
          </a:bodyPr>
          <a:lstStyle/>
          <a:p>
            <a:r>
              <a:rPr lang="en-US" dirty="0"/>
              <a:t>WHO CAN GET SELECTED?</a:t>
            </a:r>
          </a:p>
        </p:txBody>
      </p:sp>
      <p:sp>
        <p:nvSpPr>
          <p:cNvPr id="4" name="Content Placeholder 3">
            <a:extLst>
              <a:ext uri="{FF2B5EF4-FFF2-40B4-BE49-F238E27FC236}">
                <a16:creationId xmlns:a16="http://schemas.microsoft.com/office/drawing/2014/main" id="{C8E537D5-28CF-67FC-FF26-98936828CDFF}"/>
              </a:ext>
            </a:extLst>
          </p:cNvPr>
          <p:cNvSpPr>
            <a:spLocks noGrp="1"/>
          </p:cNvSpPr>
          <p:nvPr>
            <p:ph idx="1"/>
          </p:nvPr>
        </p:nvSpPr>
        <p:spPr>
          <a:xfrm>
            <a:off x="502388" y="1595626"/>
            <a:ext cx="11187224" cy="4904761"/>
          </a:xfrm>
        </p:spPr>
        <p:txBody>
          <a:bodyPr>
            <a:normAutofit lnSpcReduction="10000"/>
          </a:bodyPr>
          <a:lstStyle/>
          <a:p>
            <a:r>
              <a:rPr lang="en-US" u="sng" dirty="0"/>
              <a:t>Read the Selection Policy on the website to see whether you’re eligible</a:t>
            </a:r>
          </a:p>
          <a:p>
            <a:pPr lvl="1"/>
            <a:r>
              <a:rPr lang="en-US" dirty="0">
                <a:solidFill>
                  <a:srgbClr val="00B0F0"/>
                </a:solidFill>
                <a:hlinkClick r:id="rId2">
                  <a:extLst>
                    <a:ext uri="{A12FA001-AC4F-418D-AE19-62706E023703}">
                      <ahyp:hlinkClr xmlns:ahyp="http://schemas.microsoft.com/office/drawing/2018/hyperlinkcolor" val="tx"/>
                    </a:ext>
                  </a:extLst>
                </a:hlinkClick>
              </a:rPr>
              <a:t>https://www.athletics.com.au/participant-hub/pathways/</a:t>
            </a:r>
            <a:r>
              <a:rPr lang="en-US" dirty="0">
                <a:solidFill>
                  <a:srgbClr val="00B0F0"/>
                </a:solidFill>
              </a:rPr>
              <a:t> </a:t>
            </a:r>
          </a:p>
          <a:p>
            <a:r>
              <a:rPr lang="en-US" u="sng" dirty="0"/>
              <a:t>Read the Terms of Reference to understand PTP engagement:</a:t>
            </a:r>
          </a:p>
          <a:p>
            <a:pPr lvl="1"/>
            <a:r>
              <a:rPr lang="en-US" dirty="0"/>
              <a:t>Complete an athlete profile survey</a:t>
            </a:r>
          </a:p>
          <a:p>
            <a:pPr lvl="1"/>
            <a:r>
              <a:rPr lang="en-US" dirty="0"/>
              <a:t>Complete and submit an annual plan with personal coach.</a:t>
            </a:r>
          </a:p>
          <a:p>
            <a:pPr lvl="1"/>
            <a:r>
              <a:rPr lang="en-US" dirty="0"/>
              <a:t>Complete a Gap to Podium (GTP) analysis with AA PTP Staff member.</a:t>
            </a:r>
          </a:p>
          <a:p>
            <a:pPr lvl="1"/>
            <a:r>
              <a:rPr lang="en-US" dirty="0"/>
              <a:t>Undertake a mid-year review.</a:t>
            </a:r>
          </a:p>
          <a:p>
            <a:pPr lvl="1"/>
            <a:r>
              <a:rPr lang="en-US" dirty="0"/>
              <a:t>Athlete and Coach to Attend PTP National Camp (not overseas athletes).</a:t>
            </a:r>
          </a:p>
          <a:p>
            <a:pPr lvl="1"/>
            <a:r>
              <a:rPr lang="en-US" dirty="0"/>
              <a:t>Relay athletes – attending relay camps</a:t>
            </a:r>
          </a:p>
          <a:p>
            <a:pPr lvl="2"/>
            <a:r>
              <a:rPr lang="en-US" dirty="0"/>
              <a:t>Note that, almost exclusively, 100-400m runners will only be considered for Relay PTP, unless they are based overseas. </a:t>
            </a:r>
          </a:p>
          <a:p>
            <a:pPr lvl="1"/>
            <a:r>
              <a:rPr lang="en-US" dirty="0"/>
              <a:t>Talent Transfer – commit to competing in the transfer event, and attend PTP Talent Transfer Camp.</a:t>
            </a:r>
          </a:p>
          <a:p>
            <a:pPr marL="0" indent="0">
              <a:buNone/>
            </a:pPr>
            <a:endParaRPr lang="en-US" dirty="0">
              <a:solidFill>
                <a:srgbClr val="333333"/>
              </a:solidFill>
              <a:latin typeface="Figtree"/>
            </a:endParaRPr>
          </a:p>
          <a:p>
            <a:pPr marL="0" indent="0">
              <a:buNone/>
            </a:pP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13056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5AB6E-6A73-86B3-B5BD-AC33BEE7E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8CA6A-6A9A-3B37-69E7-5BCD6CCC05A6}"/>
              </a:ext>
            </a:extLst>
          </p:cNvPr>
          <p:cNvSpPr>
            <a:spLocks noGrp="1"/>
          </p:cNvSpPr>
          <p:nvPr>
            <p:ph type="title"/>
          </p:nvPr>
        </p:nvSpPr>
        <p:spPr/>
        <p:txBody>
          <a:bodyPr>
            <a:normAutofit/>
          </a:bodyPr>
          <a:lstStyle/>
          <a:p>
            <a:r>
              <a:rPr lang="en-US" dirty="0"/>
              <a:t>WHO CAN GET SELECTED?</a:t>
            </a:r>
          </a:p>
        </p:txBody>
      </p:sp>
      <p:sp>
        <p:nvSpPr>
          <p:cNvPr id="4" name="Content Placeholder 3">
            <a:extLst>
              <a:ext uri="{FF2B5EF4-FFF2-40B4-BE49-F238E27FC236}">
                <a16:creationId xmlns:a16="http://schemas.microsoft.com/office/drawing/2014/main" id="{74A0AF84-6A4E-6321-7746-F904CC6452E3}"/>
              </a:ext>
            </a:extLst>
          </p:cNvPr>
          <p:cNvSpPr>
            <a:spLocks noGrp="1"/>
          </p:cNvSpPr>
          <p:nvPr>
            <p:ph idx="1"/>
          </p:nvPr>
        </p:nvSpPr>
        <p:spPr>
          <a:xfrm>
            <a:off x="502388" y="1595626"/>
            <a:ext cx="11187224" cy="4904761"/>
          </a:xfrm>
        </p:spPr>
        <p:txBody>
          <a:bodyPr>
            <a:normAutofit fontScale="92500" lnSpcReduction="10000"/>
          </a:bodyPr>
          <a:lstStyle/>
          <a:p>
            <a:pPr marL="0" indent="0">
              <a:buNone/>
            </a:pPr>
            <a:r>
              <a:rPr lang="en-US" b="1" u="sng" dirty="0"/>
              <a:t>Core PTP / Overseas Athletes</a:t>
            </a:r>
          </a:p>
          <a:p>
            <a:pPr marL="0" indent="0">
              <a:buNone/>
            </a:pPr>
            <a:r>
              <a:rPr lang="en-US" u="sng" dirty="0"/>
              <a:t>Able-Bodied </a:t>
            </a:r>
            <a:br>
              <a:rPr lang="en-US" dirty="0"/>
            </a:br>
            <a:r>
              <a:rPr lang="en-US" dirty="0"/>
              <a:t>• For athletes in the Under-20 age group, any athlete who achieves the Australian Athletics World Under-20 standard.</a:t>
            </a:r>
            <a:br>
              <a:rPr lang="en-US" dirty="0"/>
            </a:br>
            <a:r>
              <a:rPr lang="en-US" dirty="0"/>
              <a:t>• For athletes in the Under-23 age group, any athlete who achieves performances in the PTP performance matrix relevant for their age. </a:t>
            </a:r>
            <a:br>
              <a:rPr lang="en-US" dirty="0"/>
            </a:br>
            <a:r>
              <a:rPr lang="en-US" dirty="0"/>
              <a:t>• Any athlete who, in the opinion of the Selection Panel, has the potential to win a medal for Australia at a future Benchmark Event. </a:t>
            </a:r>
            <a:endParaRPr lang="en-US" dirty="0">
              <a:solidFill>
                <a:srgbClr val="333333"/>
              </a:solidFill>
              <a:latin typeface="Figtree"/>
            </a:endParaRPr>
          </a:p>
          <a:p>
            <a:pPr marL="0" indent="0">
              <a:buNone/>
            </a:pPr>
            <a:r>
              <a:rPr lang="en-US" u="sng" dirty="0"/>
              <a:t>Para-Athletes </a:t>
            </a:r>
            <a:br>
              <a:rPr lang="en-US" dirty="0"/>
            </a:br>
            <a:r>
              <a:rPr lang="en-US" dirty="0"/>
              <a:t>• For Under-21 athletes who have achieved the PTP Para performance standard (currently being refined, but once </a:t>
            </a:r>
            <a:r>
              <a:rPr lang="en-US" dirty="0" err="1"/>
              <a:t>finalised</a:t>
            </a:r>
            <a:r>
              <a:rPr lang="en-US" dirty="0"/>
              <a:t> based on the LA2028). </a:t>
            </a:r>
            <a:br>
              <a:rPr lang="en-US" dirty="0"/>
            </a:br>
            <a:r>
              <a:rPr lang="en-US" dirty="0"/>
              <a:t>• Any athlete who, in the opinion of the National Event Group Coaches and/or Selection Panel, has the potential to win a medal for Australia at a future Benchmark Event. </a:t>
            </a:r>
          </a:p>
          <a:p>
            <a:pPr marL="0" indent="0">
              <a:buNone/>
            </a:pPr>
            <a:endParaRPr lang="en-US" dirty="0"/>
          </a:p>
          <a:p>
            <a:pPr lvl="1"/>
            <a:endParaRPr lang="en-US" dirty="0"/>
          </a:p>
        </p:txBody>
      </p:sp>
    </p:spTree>
    <p:extLst>
      <p:ext uri="{BB962C8B-B14F-4D97-AF65-F5344CB8AC3E}">
        <p14:creationId xmlns:p14="http://schemas.microsoft.com/office/powerpoint/2010/main" val="197071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EE2C-EB8B-E230-AF10-041A60255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E06FF-C643-3A5B-D6B5-644E611FFA83}"/>
              </a:ext>
            </a:extLst>
          </p:cNvPr>
          <p:cNvSpPr>
            <a:spLocks noGrp="1"/>
          </p:cNvSpPr>
          <p:nvPr>
            <p:ph type="title"/>
          </p:nvPr>
        </p:nvSpPr>
        <p:spPr/>
        <p:txBody>
          <a:bodyPr>
            <a:normAutofit/>
          </a:bodyPr>
          <a:lstStyle/>
          <a:p>
            <a:r>
              <a:rPr lang="en-US" dirty="0"/>
              <a:t>WHO CAN GET SELECTED?</a:t>
            </a:r>
          </a:p>
        </p:txBody>
      </p:sp>
      <p:sp>
        <p:nvSpPr>
          <p:cNvPr id="4" name="Content Placeholder 3">
            <a:extLst>
              <a:ext uri="{FF2B5EF4-FFF2-40B4-BE49-F238E27FC236}">
                <a16:creationId xmlns:a16="http://schemas.microsoft.com/office/drawing/2014/main" id="{AD086F48-C5FB-D407-1D83-F9BDDA74C6DC}"/>
              </a:ext>
            </a:extLst>
          </p:cNvPr>
          <p:cNvSpPr>
            <a:spLocks noGrp="1"/>
          </p:cNvSpPr>
          <p:nvPr>
            <p:ph idx="1"/>
          </p:nvPr>
        </p:nvSpPr>
        <p:spPr>
          <a:xfrm>
            <a:off x="502388" y="1595626"/>
            <a:ext cx="11187224" cy="4904761"/>
          </a:xfrm>
        </p:spPr>
        <p:txBody>
          <a:bodyPr>
            <a:normAutofit/>
          </a:bodyPr>
          <a:lstStyle/>
          <a:p>
            <a:pPr marL="0" indent="0">
              <a:buNone/>
            </a:pPr>
            <a:r>
              <a:rPr lang="en-US" b="1" u="sng" dirty="0"/>
              <a:t>PTP Relays </a:t>
            </a:r>
            <a:br>
              <a:rPr lang="en-US" dirty="0"/>
            </a:br>
            <a:r>
              <a:rPr lang="en-US" dirty="0"/>
              <a:t>• Athletes who have completed an EoI to form part of the Relay PTP, outlining their commitment to follow the Relay PTP Terms of Reference </a:t>
            </a:r>
            <a:br>
              <a:rPr lang="en-US" dirty="0"/>
            </a:br>
            <a:r>
              <a:rPr lang="en-US" dirty="0"/>
              <a:t>• Athletes who, in the opinion of the National Relay Coaches and/or Selection Panel, have the potential to compete in the relay for Australia at a future Benchmark Event. </a:t>
            </a:r>
          </a:p>
          <a:p>
            <a:pPr marL="0" indent="0">
              <a:buNone/>
            </a:pPr>
            <a:r>
              <a:rPr lang="en-US" b="1" u="sng" dirty="0"/>
              <a:t>PTP Talent Transfer </a:t>
            </a:r>
            <a:br>
              <a:rPr lang="en-US" dirty="0"/>
            </a:br>
            <a:r>
              <a:rPr lang="en-US" dirty="0"/>
              <a:t>• Athletes who have completed an EoI to form part of PTP Talent Transfer, outlining their commitment to the program across the membership program </a:t>
            </a:r>
            <a:br>
              <a:rPr lang="en-US" dirty="0"/>
            </a:br>
            <a:r>
              <a:rPr lang="en-US" dirty="0"/>
              <a:t>• Athletes who, in the opinion of the Selection Panel and External Experts, have the potential to develop into an athlete capable of selection for Australia at a future Benchmark Event in the target event. </a:t>
            </a:r>
          </a:p>
        </p:txBody>
      </p:sp>
    </p:spTree>
    <p:extLst>
      <p:ext uri="{BB962C8B-B14F-4D97-AF65-F5344CB8AC3E}">
        <p14:creationId xmlns:p14="http://schemas.microsoft.com/office/powerpoint/2010/main" val="96927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BAE3C-5BA5-1C82-AD7D-B56274A37F7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D332DC2-1A63-7733-1B8B-B61554ACB450}"/>
              </a:ext>
            </a:extLst>
          </p:cNvPr>
          <p:cNvSpPr>
            <a:spLocks noGrp="1"/>
          </p:cNvSpPr>
          <p:nvPr>
            <p:ph idx="1"/>
          </p:nvPr>
        </p:nvSpPr>
        <p:spPr>
          <a:xfrm>
            <a:off x="502388" y="1595626"/>
            <a:ext cx="11187224" cy="4904761"/>
          </a:xfrm>
        </p:spPr>
        <p:txBody>
          <a:bodyPr>
            <a:normAutofit/>
          </a:bodyPr>
          <a:lstStyle/>
          <a:p>
            <a:pPr marL="0" indent="0" algn="ctr">
              <a:buNone/>
            </a:pPr>
            <a:r>
              <a:rPr lang="en-US" b="1" dirty="0"/>
              <a:t>Submit your expression of interest to be considered for selection</a:t>
            </a:r>
          </a:p>
          <a:p>
            <a:pPr marL="457200" lvl="1" indent="0" algn="ctr">
              <a:buNone/>
            </a:pPr>
            <a:r>
              <a:rPr lang="en-US" b="1" i="0" dirty="0">
                <a:solidFill>
                  <a:srgbClr val="00B0F0"/>
                </a:solidFill>
                <a:effectLst/>
                <a:latin typeface="Figtree"/>
                <a:hlinkClick r:id="rId2">
                  <a:extLst>
                    <a:ext uri="{A12FA001-AC4F-418D-AE19-62706E023703}">
                      <ahyp:hlinkClr xmlns:ahyp="http://schemas.microsoft.com/office/drawing/2018/hyperlinkcolor" val="tx"/>
                    </a:ext>
                  </a:extLst>
                </a:hlinkClick>
              </a:rPr>
              <a:t>https://wkf.ms/4kwDRXu</a:t>
            </a:r>
            <a:endParaRPr lang="en-US" b="1" i="0" dirty="0">
              <a:solidFill>
                <a:srgbClr val="00B0F0"/>
              </a:solidFill>
              <a:effectLst/>
              <a:latin typeface="Figtree"/>
            </a:endParaRPr>
          </a:p>
          <a:p>
            <a:pPr marL="0" indent="0">
              <a:buNone/>
            </a:pPr>
            <a:endParaRPr lang="en-US" dirty="0">
              <a:solidFill>
                <a:srgbClr val="333333"/>
              </a:solidFill>
              <a:latin typeface="Figtree"/>
            </a:endParaRPr>
          </a:p>
          <a:p>
            <a:pPr marL="0" indent="0" algn="ctr">
              <a:buNone/>
            </a:pPr>
            <a:r>
              <a:rPr lang="en-US" dirty="0"/>
              <a:t>Any questions or queries, please contact:</a:t>
            </a:r>
          </a:p>
          <a:p>
            <a:pPr marL="0" indent="0" algn="ctr">
              <a:buNone/>
            </a:pPr>
            <a:r>
              <a:rPr lang="en-US" b="1" dirty="0"/>
              <a:t>Adam Didyk</a:t>
            </a:r>
          </a:p>
          <a:p>
            <a:pPr marL="0" indent="0" algn="ctr">
              <a:buNone/>
            </a:pPr>
            <a:r>
              <a:rPr lang="en-US" b="1" i="1" dirty="0"/>
              <a:t>Pathway Transition Manager</a:t>
            </a:r>
          </a:p>
          <a:p>
            <a:pPr marL="0" indent="0" algn="ctr">
              <a:buNone/>
            </a:pPr>
            <a:r>
              <a:rPr lang="en-US" dirty="0">
                <a:hlinkClick r:id="rId3"/>
              </a:rPr>
              <a:t>adam.didyk@athletics.org.au</a:t>
            </a:r>
            <a:endParaRPr lang="en-US" dirty="0"/>
          </a:p>
          <a:p>
            <a:pPr marL="0" indent="0" algn="ctr">
              <a:buNone/>
            </a:pPr>
            <a:r>
              <a:rPr lang="en-US" b="1" dirty="0"/>
              <a:t>Jessica Pascoe</a:t>
            </a:r>
            <a:br>
              <a:rPr lang="en-US" dirty="0"/>
            </a:br>
            <a:r>
              <a:rPr lang="en-US" b="1" i="1" dirty="0"/>
              <a:t>Para Pathways Consultant</a:t>
            </a:r>
          </a:p>
          <a:p>
            <a:pPr marL="0" indent="0" algn="ctr">
              <a:buNone/>
            </a:pPr>
            <a:r>
              <a:rPr lang="en-US" dirty="0">
                <a:hlinkClick r:id="rId4"/>
              </a:rPr>
              <a:t>jessica.pascoe@athletics.org.au</a:t>
            </a:r>
            <a:endParaRPr lang="en-US" dirty="0"/>
          </a:p>
          <a:p>
            <a:pPr marL="0" indent="0" algn="ctr">
              <a:buNone/>
            </a:pPr>
            <a:endParaRPr lang="en-US" dirty="0"/>
          </a:p>
          <a:p>
            <a:pPr lvl="1"/>
            <a:endParaRPr lang="en-US" dirty="0"/>
          </a:p>
        </p:txBody>
      </p:sp>
    </p:spTree>
    <p:extLst>
      <p:ext uri="{BB962C8B-B14F-4D97-AF65-F5344CB8AC3E}">
        <p14:creationId xmlns:p14="http://schemas.microsoft.com/office/powerpoint/2010/main" val="2939966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AE7C4-C17E-A4CF-1F73-8C73A522C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7EF8F-0CC4-94A4-15D0-E0E25FD75202}"/>
              </a:ext>
            </a:extLst>
          </p:cNvPr>
          <p:cNvSpPr>
            <a:spLocks noGrp="1"/>
          </p:cNvSpPr>
          <p:nvPr>
            <p:ph type="title"/>
          </p:nvPr>
        </p:nvSpPr>
        <p:spPr/>
        <p:txBody>
          <a:bodyPr>
            <a:normAutofit/>
          </a:bodyPr>
          <a:lstStyle/>
          <a:p>
            <a:r>
              <a:rPr lang="en-US" dirty="0"/>
              <a:t>QUESTIONS</a:t>
            </a:r>
          </a:p>
        </p:txBody>
      </p:sp>
      <p:sp>
        <p:nvSpPr>
          <p:cNvPr id="4" name="Content Placeholder 3">
            <a:extLst>
              <a:ext uri="{FF2B5EF4-FFF2-40B4-BE49-F238E27FC236}">
                <a16:creationId xmlns:a16="http://schemas.microsoft.com/office/drawing/2014/main" id="{C4612D81-B5FB-E142-F804-7AB07396A246}"/>
              </a:ext>
            </a:extLst>
          </p:cNvPr>
          <p:cNvSpPr>
            <a:spLocks noGrp="1"/>
          </p:cNvSpPr>
          <p:nvPr>
            <p:ph idx="1"/>
          </p:nvPr>
        </p:nvSpPr>
        <p:spPr>
          <a:xfrm>
            <a:off x="502388" y="1360236"/>
            <a:ext cx="11187224" cy="5497764"/>
          </a:xfrm>
        </p:spPr>
        <p:txBody>
          <a:bodyPr>
            <a:normAutofit fontScale="92500" lnSpcReduction="20000"/>
          </a:bodyPr>
          <a:lstStyle/>
          <a:p>
            <a:r>
              <a:rPr lang="en-US" dirty="0"/>
              <a:t>Will PTP athletes be excluded from potential NASS selection in the future?</a:t>
            </a:r>
          </a:p>
          <a:p>
            <a:pPr lvl="1"/>
            <a:r>
              <a:rPr lang="en-US" i="1" dirty="0">
                <a:solidFill>
                  <a:srgbClr val="0070C0"/>
                </a:solidFill>
              </a:rPr>
              <a:t>NASS Selection will occur prior to PTP, Athletes in PTP will be considered for NASS equal to their peers.</a:t>
            </a:r>
          </a:p>
          <a:p>
            <a:r>
              <a:rPr lang="en-US" dirty="0"/>
              <a:t>Will the program support US based Australian college athletes?</a:t>
            </a:r>
          </a:p>
          <a:p>
            <a:pPr lvl="1"/>
            <a:r>
              <a:rPr lang="en-US" i="1" dirty="0">
                <a:solidFill>
                  <a:srgbClr val="0070C0"/>
                </a:solidFill>
              </a:rPr>
              <a:t>Yes, the PTP Overseas component will be available to NCAA athletes.</a:t>
            </a:r>
          </a:p>
          <a:p>
            <a:r>
              <a:rPr lang="en-US" dirty="0"/>
              <a:t>Can you be supported in both track and field events? </a:t>
            </a:r>
          </a:p>
          <a:p>
            <a:pPr lvl="1"/>
            <a:r>
              <a:rPr lang="en-US" i="1" dirty="0">
                <a:solidFill>
                  <a:srgbClr val="0070C0"/>
                </a:solidFill>
              </a:rPr>
              <a:t>Yes, if athletes meet the standard in multiple events, they may be considered.</a:t>
            </a:r>
          </a:p>
          <a:p>
            <a:r>
              <a:rPr lang="en-US" dirty="0"/>
              <a:t>Will you view recovering injured athletes who have still accomplished results and have more to accomplish?</a:t>
            </a:r>
          </a:p>
          <a:p>
            <a:pPr lvl="1"/>
            <a:r>
              <a:rPr lang="en-US" i="1" dirty="0">
                <a:solidFill>
                  <a:srgbClr val="0070C0"/>
                </a:solidFill>
              </a:rPr>
              <a:t>Athletes are encouraged to note any factors which they want considered in the EOI.</a:t>
            </a:r>
          </a:p>
          <a:p>
            <a:r>
              <a:rPr lang="en-US" dirty="0"/>
              <a:t>Is there assistance where an athlete / coach may be affected by remote location or distance to training and other programs?</a:t>
            </a:r>
          </a:p>
          <a:p>
            <a:pPr lvl="1"/>
            <a:r>
              <a:rPr lang="en-US" i="1" dirty="0">
                <a:solidFill>
                  <a:srgbClr val="0070C0"/>
                </a:solidFill>
              </a:rPr>
              <a:t>This is a key advantage offered to PTP athletes / coaches.</a:t>
            </a:r>
          </a:p>
          <a:p>
            <a:r>
              <a:rPr lang="en-US" dirty="0"/>
              <a:t>Is the camp scheduled during holidays to </a:t>
            </a:r>
            <a:r>
              <a:rPr lang="en-US" dirty="0" err="1"/>
              <a:t>minimise</a:t>
            </a:r>
            <a:r>
              <a:rPr lang="en-US" dirty="0"/>
              <a:t> </a:t>
            </a:r>
            <a:r>
              <a:rPr lang="en-US"/>
              <a:t>school disruption?</a:t>
            </a:r>
            <a:endParaRPr lang="en-US" i="1" dirty="0"/>
          </a:p>
          <a:p>
            <a:pPr lvl="1"/>
            <a:r>
              <a:rPr lang="en-US" i="1" dirty="0">
                <a:solidFill>
                  <a:srgbClr val="0070C0"/>
                </a:solidFill>
              </a:rPr>
              <a:t>There are multiple factors to consider when selecting camp dates. The current aim will be for a camp in December.</a:t>
            </a:r>
          </a:p>
        </p:txBody>
      </p:sp>
    </p:spTree>
    <p:extLst>
      <p:ext uri="{BB962C8B-B14F-4D97-AF65-F5344CB8AC3E}">
        <p14:creationId xmlns:p14="http://schemas.microsoft.com/office/powerpoint/2010/main" val="2146917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E0430-8DE9-48FD-55DE-0B67947FE6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F917C-71FB-3C51-799C-500ED0FE5CE4}"/>
              </a:ext>
            </a:extLst>
          </p:cNvPr>
          <p:cNvSpPr>
            <a:spLocks noGrp="1"/>
          </p:cNvSpPr>
          <p:nvPr>
            <p:ph type="title"/>
          </p:nvPr>
        </p:nvSpPr>
        <p:spPr/>
        <p:txBody>
          <a:bodyPr>
            <a:normAutofit/>
          </a:bodyPr>
          <a:lstStyle/>
          <a:p>
            <a:r>
              <a:rPr lang="en-US" dirty="0"/>
              <a:t>WHAT IS PTP?</a:t>
            </a:r>
          </a:p>
        </p:txBody>
      </p:sp>
      <p:sp>
        <p:nvSpPr>
          <p:cNvPr id="4" name="Content Placeholder 3">
            <a:extLst>
              <a:ext uri="{FF2B5EF4-FFF2-40B4-BE49-F238E27FC236}">
                <a16:creationId xmlns:a16="http://schemas.microsoft.com/office/drawing/2014/main" id="{5423422B-183D-1647-DC3B-19337CD0DD7B}"/>
              </a:ext>
            </a:extLst>
          </p:cNvPr>
          <p:cNvSpPr>
            <a:spLocks noGrp="1"/>
          </p:cNvSpPr>
          <p:nvPr>
            <p:ph idx="1"/>
          </p:nvPr>
        </p:nvSpPr>
        <p:spPr>
          <a:xfrm>
            <a:off x="487326" y="1645593"/>
            <a:ext cx="10515600" cy="4488840"/>
          </a:xfrm>
        </p:spPr>
        <p:txBody>
          <a:bodyPr>
            <a:normAutofit fontScale="92500" lnSpcReduction="10000"/>
          </a:bodyPr>
          <a:lstStyle/>
          <a:p>
            <a:r>
              <a:rPr lang="en-US" dirty="0"/>
              <a:t>Initially launched in 2023, the Pathways Transition Program (PTP) aimed to support ~20 pre-categorized athletes, and their coaches, in their development by providing performance planning and performance support</a:t>
            </a:r>
          </a:p>
          <a:p>
            <a:r>
              <a:rPr lang="en-US" dirty="0"/>
              <a:t>Of 10 individual medalists at the 2024 World Under-20s, 5 were, or had been on PTP, and all were supported by AA (NASS) or our partners in some capacity, as were the majority of 4</a:t>
            </a:r>
            <a:r>
              <a:rPr lang="en-US" baseline="30000" dirty="0"/>
              <a:t>th</a:t>
            </a:r>
            <a:r>
              <a:rPr lang="en-US" dirty="0"/>
              <a:t>-8</a:t>
            </a:r>
            <a:r>
              <a:rPr lang="en-US" baseline="30000" dirty="0"/>
              <a:t>th</a:t>
            </a:r>
            <a:r>
              <a:rPr lang="en-US" dirty="0"/>
              <a:t> finishers</a:t>
            </a:r>
          </a:p>
          <a:p>
            <a:r>
              <a:rPr lang="en-US" dirty="0"/>
              <a:t>Since PTP, we went from 7</a:t>
            </a:r>
            <a:r>
              <a:rPr lang="en-US" baseline="30000" dirty="0"/>
              <a:t>th</a:t>
            </a:r>
            <a:r>
              <a:rPr lang="en-US" dirty="0"/>
              <a:t> to 2</a:t>
            </a:r>
            <a:r>
              <a:rPr lang="en-US" baseline="30000" dirty="0"/>
              <a:t>nd</a:t>
            </a:r>
            <a:r>
              <a:rPr lang="en-US" dirty="0"/>
              <a:t> on the World Under-20 Placing Table</a:t>
            </a:r>
          </a:p>
          <a:p>
            <a:r>
              <a:rPr lang="en-US" dirty="0"/>
              <a:t>Based on this success, we’re keen to expand the program!</a:t>
            </a:r>
            <a:br>
              <a:rPr lang="en-US" dirty="0"/>
            </a:br>
            <a:endParaRPr lang="en-US" dirty="0"/>
          </a:p>
          <a:p>
            <a:pPr marL="0" indent="0" algn="ctr">
              <a:buNone/>
            </a:pPr>
            <a:r>
              <a:rPr lang="en-US" b="1" i="1" dirty="0"/>
              <a:t>PTP is a supportive learning environment designed to empower athletes and coaches.</a:t>
            </a:r>
          </a:p>
        </p:txBody>
      </p:sp>
    </p:spTree>
    <p:extLst>
      <p:ext uri="{BB962C8B-B14F-4D97-AF65-F5344CB8AC3E}">
        <p14:creationId xmlns:p14="http://schemas.microsoft.com/office/powerpoint/2010/main" val="64180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17DB0-4569-AA9B-45EB-175DEAB74539}"/>
            </a:ext>
          </a:extLst>
        </p:cNvPr>
        <p:cNvGrpSpPr/>
        <p:nvPr/>
      </p:nvGrpSpPr>
      <p:grpSpPr>
        <a:xfrm>
          <a:off x="0" y="0"/>
          <a:ext cx="0" cy="0"/>
          <a:chOff x="0" y="0"/>
          <a:chExt cx="0" cy="0"/>
        </a:xfrm>
      </p:grpSpPr>
      <p:pic>
        <p:nvPicPr>
          <p:cNvPr id="18" name="Picture 17" descr="A person in a yellow tank top&#10;&#10;AI-generated content may be incorrect.">
            <a:extLst>
              <a:ext uri="{FF2B5EF4-FFF2-40B4-BE49-F238E27FC236}">
                <a16:creationId xmlns:a16="http://schemas.microsoft.com/office/drawing/2014/main" id="{793F8F6A-44A1-6604-BC41-60F5D7578DF5}"/>
              </a:ext>
            </a:extLst>
          </p:cNvPr>
          <p:cNvPicPr>
            <a:picLocks noChangeAspect="1"/>
          </p:cNvPicPr>
          <p:nvPr/>
        </p:nvPicPr>
        <p:blipFill>
          <a:blip r:embed="rId2"/>
          <a:stretch>
            <a:fillRect/>
          </a:stretch>
        </p:blipFill>
        <p:spPr>
          <a:xfrm>
            <a:off x="4070727" y="3657613"/>
            <a:ext cx="8120046" cy="4567526"/>
          </a:xfrm>
          <a:prstGeom prst="rect">
            <a:avLst/>
          </a:prstGeom>
        </p:spPr>
      </p:pic>
      <p:pic>
        <p:nvPicPr>
          <p:cNvPr id="14" name="Picture 13" descr="A person giving thumbs up&#10;&#10;AI-generated content may be incorrect.">
            <a:extLst>
              <a:ext uri="{FF2B5EF4-FFF2-40B4-BE49-F238E27FC236}">
                <a16:creationId xmlns:a16="http://schemas.microsoft.com/office/drawing/2014/main" id="{E04F7DCA-6372-8F61-6BD5-E5C7873FE1A4}"/>
              </a:ext>
            </a:extLst>
          </p:cNvPr>
          <p:cNvPicPr>
            <a:picLocks noChangeAspect="1"/>
          </p:cNvPicPr>
          <p:nvPr/>
        </p:nvPicPr>
        <p:blipFill>
          <a:blip r:embed="rId3"/>
          <a:srcRect r="19003"/>
          <a:stretch/>
        </p:blipFill>
        <p:spPr>
          <a:xfrm>
            <a:off x="-1" y="0"/>
            <a:ext cx="6755363" cy="5560196"/>
          </a:xfrm>
          <a:prstGeom prst="rect">
            <a:avLst/>
          </a:prstGeom>
        </p:spPr>
      </p:pic>
      <p:pic>
        <p:nvPicPr>
          <p:cNvPr id="20" name="Picture 19" descr="A person jumping in the air&#10;&#10;AI-generated content may be incorrect.">
            <a:extLst>
              <a:ext uri="{FF2B5EF4-FFF2-40B4-BE49-F238E27FC236}">
                <a16:creationId xmlns:a16="http://schemas.microsoft.com/office/drawing/2014/main" id="{AF43A15F-014D-F68E-1AE1-2105FB745004}"/>
              </a:ext>
            </a:extLst>
          </p:cNvPr>
          <p:cNvPicPr>
            <a:picLocks noChangeAspect="1"/>
          </p:cNvPicPr>
          <p:nvPr/>
        </p:nvPicPr>
        <p:blipFill>
          <a:blip r:embed="rId4"/>
          <a:stretch>
            <a:fillRect/>
          </a:stretch>
        </p:blipFill>
        <p:spPr>
          <a:xfrm>
            <a:off x="6755361" y="-92075"/>
            <a:ext cx="6755363" cy="3799892"/>
          </a:xfrm>
          <a:prstGeom prst="rect">
            <a:avLst/>
          </a:prstGeom>
        </p:spPr>
      </p:pic>
      <p:sp>
        <p:nvSpPr>
          <p:cNvPr id="8" name="Title 1">
            <a:extLst>
              <a:ext uri="{FF2B5EF4-FFF2-40B4-BE49-F238E27FC236}">
                <a16:creationId xmlns:a16="http://schemas.microsoft.com/office/drawing/2014/main" id="{BD53455B-3A64-071A-84C0-8C3F4970BEEE}"/>
              </a:ext>
            </a:extLst>
          </p:cNvPr>
          <p:cNvSpPr txBox="1">
            <a:spLocks/>
          </p:cNvSpPr>
          <p:nvPr/>
        </p:nvSpPr>
        <p:spPr>
          <a:xfrm>
            <a:off x="838200" y="-92075"/>
            <a:ext cx="8984810" cy="11573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chemeClr val="bg1"/>
                </a:solidFill>
                <a:latin typeface="Montserrat SemiBold" pitchFamily="2" charset="77"/>
                <a:ea typeface="+mj-ea"/>
                <a:cs typeface="+mj-cs"/>
              </a:defRPr>
            </a:lvl1pPr>
          </a:lstStyle>
          <a:p>
            <a:r>
              <a:rPr lang="en-US" dirty="0"/>
              <a:t>What the athletes say</a:t>
            </a:r>
          </a:p>
        </p:txBody>
      </p:sp>
      <p:sp>
        <p:nvSpPr>
          <p:cNvPr id="9" name="Content Placeholder 3">
            <a:extLst>
              <a:ext uri="{FF2B5EF4-FFF2-40B4-BE49-F238E27FC236}">
                <a16:creationId xmlns:a16="http://schemas.microsoft.com/office/drawing/2014/main" id="{92B9F695-8CA4-1BAB-3958-4B80149BC7DD}"/>
              </a:ext>
            </a:extLst>
          </p:cNvPr>
          <p:cNvSpPr txBox="1">
            <a:spLocks/>
          </p:cNvSpPr>
          <p:nvPr/>
        </p:nvSpPr>
        <p:spPr>
          <a:xfrm>
            <a:off x="155083" y="983575"/>
            <a:ext cx="2499754" cy="2230405"/>
          </a:xfrm>
          <a:prstGeom prst="rect">
            <a:avLst/>
          </a:prstGeom>
          <a:solidFill>
            <a:schemeClr val="bg1">
              <a:alpha val="5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solidFill>
                <a:latin typeface="Aptos Display" panose="020B00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ptos Display" panose="020B00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ptos Display" panose="020B00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ptos Display" panose="020B00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ptos Display" panose="020B00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1600" dirty="0">
                <a:solidFill>
                  <a:schemeClr val="tx1"/>
                </a:solidFill>
                <a:latin typeface="Dreaming Outloud Pro" panose="020F0502020204030204" pitchFamily="66" charset="0"/>
                <a:cs typeface="Dreaming Outloud Pro" panose="020F0502020204030204" pitchFamily="66" charset="0"/>
              </a:rPr>
              <a:t>The resources provided by PTP are the best in the country and were extremely beneficial for being able to get the most out of myself physically and also mentally in training and competition.</a:t>
            </a:r>
          </a:p>
          <a:p>
            <a:pPr algn="just"/>
            <a:r>
              <a:rPr lang="en-US" altLang="en-US" sz="1600" dirty="0">
                <a:solidFill>
                  <a:schemeClr val="tx1"/>
                </a:solidFill>
                <a:latin typeface="Dreaming Outloud Pro" panose="020F0502020204030204" pitchFamily="66" charset="0"/>
                <a:cs typeface="Dreaming Outloud Pro" panose="020F0502020204030204" pitchFamily="66" charset="0"/>
              </a:rPr>
              <a:t>~Isaac Beacroft~</a:t>
            </a:r>
          </a:p>
        </p:txBody>
      </p:sp>
      <p:sp>
        <p:nvSpPr>
          <p:cNvPr id="10" name="Content Placeholder 3">
            <a:extLst>
              <a:ext uri="{FF2B5EF4-FFF2-40B4-BE49-F238E27FC236}">
                <a16:creationId xmlns:a16="http://schemas.microsoft.com/office/drawing/2014/main" id="{FBE2C899-D77F-4B7B-7BB9-350324C29334}"/>
              </a:ext>
            </a:extLst>
          </p:cNvPr>
          <p:cNvSpPr txBox="1">
            <a:spLocks/>
          </p:cNvSpPr>
          <p:nvPr/>
        </p:nvSpPr>
        <p:spPr>
          <a:xfrm>
            <a:off x="6946254" y="1678694"/>
            <a:ext cx="2685863" cy="1970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latin typeface="Dreaming Outloud Pro" panose="03050502040302030504" pitchFamily="66" charset="0"/>
                <a:cs typeface="Dreaming Outloud Pro" panose="03050502040302030504" pitchFamily="66" charset="0"/>
              </a:rPr>
              <a:t>PTP has been a game-changer in my transition to higher levels of competition, providing the guidance and support I needed to succeed both on and off the track.</a:t>
            </a:r>
            <a:br>
              <a:rPr lang="en-US" sz="1600" dirty="0">
                <a:solidFill>
                  <a:schemeClr val="bg1"/>
                </a:solidFill>
                <a:effectLst/>
              </a:rPr>
            </a:br>
            <a:r>
              <a:rPr lang="en-US" altLang="en-US" sz="1600" dirty="0">
                <a:solidFill>
                  <a:schemeClr val="bg1"/>
                </a:solidFill>
                <a:latin typeface="Dreaming Outloud Pro" panose="020F0502020204030204" pitchFamily="66" charset="0"/>
                <a:cs typeface="Dreaming Outloud Pro" panose="020F0502020204030204" pitchFamily="66" charset="0"/>
              </a:rPr>
              <a:t>~Delta Amidzovski~</a:t>
            </a:r>
          </a:p>
        </p:txBody>
      </p:sp>
      <p:sp>
        <p:nvSpPr>
          <p:cNvPr id="11" name="Content Placeholder 3">
            <a:extLst>
              <a:ext uri="{FF2B5EF4-FFF2-40B4-BE49-F238E27FC236}">
                <a16:creationId xmlns:a16="http://schemas.microsoft.com/office/drawing/2014/main" id="{44973C10-3C0F-5DA7-84C5-C995C1DEB1E8}"/>
              </a:ext>
            </a:extLst>
          </p:cNvPr>
          <p:cNvSpPr txBox="1">
            <a:spLocks/>
          </p:cNvSpPr>
          <p:nvPr/>
        </p:nvSpPr>
        <p:spPr>
          <a:xfrm>
            <a:off x="2353901" y="4476320"/>
            <a:ext cx="4401460" cy="237365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altLang="en-US" sz="1600" b="0" i="0" u="none" strike="noStrike" cap="none" normalizeH="0" baseline="0" dirty="0">
                <a:ln>
                  <a:noFill/>
                </a:ln>
                <a:solidFill>
                  <a:schemeClr val="tx1"/>
                </a:solidFill>
                <a:effectLst/>
                <a:latin typeface="Dreaming Outloud Pro" panose="03050502040302030504" pitchFamily="66" charset="0"/>
                <a:cs typeface="Dreaming Outloud Pro" panose="03050502040302030504" pitchFamily="66" charset="0"/>
              </a:rPr>
              <a:t>PTP has greatly contributed to my athletic journey, I have connected with and met many athletes across all events and have connected with their athletic experiences as well. With this I have gained valuable knowledge and have been opened up to important areas of athletics that I hadn't thought of before such as nutrition as well as the different areas of recovery.</a:t>
            </a:r>
          </a:p>
          <a:p>
            <a:pPr marL="0" indent="0">
              <a:buFont typeface="Arial" panose="020B0604020202020204" pitchFamily="34" charset="0"/>
              <a:buNone/>
            </a:pPr>
            <a:r>
              <a:rPr lang="en-US" altLang="en-US" sz="1600" dirty="0">
                <a:latin typeface="Dreaming Outloud Pro" panose="03050502040302030504" pitchFamily="66" charset="0"/>
                <a:cs typeface="Dreaming Outloud Pro" panose="03050502040302030504" pitchFamily="66" charset="0"/>
              </a:rPr>
              <a:t>~Izzi Louison-Roe~</a:t>
            </a:r>
          </a:p>
        </p:txBody>
      </p:sp>
      <p:sp>
        <p:nvSpPr>
          <p:cNvPr id="12" name="Content Placeholder 3">
            <a:extLst>
              <a:ext uri="{FF2B5EF4-FFF2-40B4-BE49-F238E27FC236}">
                <a16:creationId xmlns:a16="http://schemas.microsoft.com/office/drawing/2014/main" id="{AAAA962B-2478-BF3F-68E1-25E776365674}"/>
              </a:ext>
            </a:extLst>
          </p:cNvPr>
          <p:cNvSpPr txBox="1">
            <a:spLocks/>
          </p:cNvSpPr>
          <p:nvPr/>
        </p:nvSpPr>
        <p:spPr>
          <a:xfrm>
            <a:off x="9420975" y="3707817"/>
            <a:ext cx="2769798" cy="3175782"/>
          </a:xfrm>
          <a:prstGeom prst="rect">
            <a:avLst/>
          </a:prstGeom>
          <a:solidFill>
            <a:schemeClr val="bg1">
              <a:alpha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Dreaming Outloud Pro" panose="03050502040302030504" pitchFamily="66" charset="0"/>
                <a:cs typeface="Dreaming Outloud Pro" panose="03050502040302030504" pitchFamily="66" charset="0"/>
              </a:rPr>
              <a:t>PTP has been a crucial key in my development from the transition of a junior into a senior athlete. The support received from all aspects of the PTP program was an instrumental tool in my 2024 season, helping me achieve my goal of running at the Olympic Games.</a:t>
            </a:r>
          </a:p>
          <a:p>
            <a:pPr marL="0" indent="0">
              <a:buFont typeface="Arial" panose="020B0604020202020204" pitchFamily="34" charset="0"/>
              <a:buNone/>
            </a:pPr>
            <a:r>
              <a:rPr lang="en-US" altLang="en-US" sz="1600" dirty="0">
                <a:latin typeface="Dreaming Outloud Pro" panose="03050502040302030504" pitchFamily="66" charset="0"/>
                <a:cs typeface="Dreaming Outloud Pro" panose="03050502040302030504" pitchFamily="66" charset="0"/>
              </a:rPr>
              <a:t>~Peyton Craig~</a:t>
            </a:r>
            <a:endParaRPr lang="en-US" sz="1600" dirty="0">
              <a:latin typeface="Dreaming Outloud Pro" panose="03050502040302030504" pitchFamily="66" charset="0"/>
              <a:cs typeface="Dreaming Outloud Pro" panose="03050502040302030504" pitchFamily="66" charset="0"/>
            </a:endParaRPr>
          </a:p>
        </p:txBody>
      </p:sp>
      <p:pic>
        <p:nvPicPr>
          <p:cNvPr id="16" name="Picture 15" descr="A person holding a flag&#10;&#10;AI-generated content may be incorrect.">
            <a:extLst>
              <a:ext uri="{FF2B5EF4-FFF2-40B4-BE49-F238E27FC236}">
                <a16:creationId xmlns:a16="http://schemas.microsoft.com/office/drawing/2014/main" id="{DE074A2D-62FD-8801-350A-5C89865C9AA1}"/>
              </a:ext>
            </a:extLst>
          </p:cNvPr>
          <p:cNvPicPr>
            <a:picLocks noChangeAspect="1"/>
          </p:cNvPicPr>
          <p:nvPr/>
        </p:nvPicPr>
        <p:blipFill>
          <a:blip r:embed="rId5"/>
          <a:stretch>
            <a:fillRect/>
          </a:stretch>
        </p:blipFill>
        <p:spPr>
          <a:xfrm>
            <a:off x="0" y="3355058"/>
            <a:ext cx="2353901" cy="3530852"/>
          </a:xfrm>
          <a:prstGeom prst="rect">
            <a:avLst/>
          </a:prstGeom>
        </p:spPr>
      </p:pic>
    </p:spTree>
    <p:extLst>
      <p:ext uri="{BB962C8B-B14F-4D97-AF65-F5344CB8AC3E}">
        <p14:creationId xmlns:p14="http://schemas.microsoft.com/office/powerpoint/2010/main" val="79677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B8133-A130-FA36-D247-55F2FB074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F8520-7EB2-5C23-8491-88E553FC458B}"/>
              </a:ext>
            </a:extLst>
          </p:cNvPr>
          <p:cNvSpPr>
            <a:spLocks noGrp="1"/>
          </p:cNvSpPr>
          <p:nvPr>
            <p:ph type="title"/>
          </p:nvPr>
        </p:nvSpPr>
        <p:spPr/>
        <p:txBody>
          <a:bodyPr>
            <a:normAutofit/>
          </a:bodyPr>
          <a:lstStyle/>
          <a:p>
            <a:r>
              <a:rPr lang="en-US" dirty="0"/>
              <a:t>What the coaches say</a:t>
            </a:r>
          </a:p>
        </p:txBody>
      </p:sp>
      <p:sp>
        <p:nvSpPr>
          <p:cNvPr id="4" name="Content Placeholder 3">
            <a:extLst>
              <a:ext uri="{FF2B5EF4-FFF2-40B4-BE49-F238E27FC236}">
                <a16:creationId xmlns:a16="http://schemas.microsoft.com/office/drawing/2014/main" id="{107224F1-950A-7DAB-2876-59D51B72C918}"/>
              </a:ext>
            </a:extLst>
          </p:cNvPr>
          <p:cNvSpPr>
            <a:spLocks noGrp="1"/>
          </p:cNvSpPr>
          <p:nvPr>
            <p:ph idx="1"/>
          </p:nvPr>
        </p:nvSpPr>
        <p:spPr>
          <a:xfrm>
            <a:off x="611863" y="1547979"/>
            <a:ext cx="10650648" cy="4488840"/>
          </a:xfrm>
        </p:spPr>
        <p:txBody>
          <a:bodyPr>
            <a:norm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mj-lt"/>
              </a:rPr>
              <a:t>Being both a coach and a mother, participating in PTP alongside my athlete has been an invaluable experience. It’s given us both the tools to navigate the transition of Junior to senior levels together, helping my daughter grow as an individual athlete. I’ve also gained new insights and resources into supporting her journey.</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j-lt"/>
              </a:rPr>
              <a:t>~Becky Amidzovski – PTP Coach (Delta Amidzovski)~</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ndParaRPr>
          </a:p>
          <a:p>
            <a:pPr marL="0" indent="0">
              <a:buNone/>
            </a:pPr>
            <a:r>
              <a:rPr lang="en-US" sz="1800" i="1" dirty="0">
                <a:latin typeface="+mj-lt"/>
              </a:rPr>
              <a:t>The Australian Athletics Pathway Transition Program (PTP) has been a game-changer for Annabelle, guiding her journey from a promising athlete to a Paralympian. With its comprehensive programs and the unwavering passion of its staff and leaders, PTP empowers every athlete and coach to unlock their full potential and chase greatness.</a:t>
            </a:r>
          </a:p>
          <a:p>
            <a:pPr marL="0" indent="0">
              <a:buNone/>
            </a:pPr>
            <a:r>
              <a:rPr lang="en-US" sz="1800" b="1" dirty="0">
                <a:latin typeface="+mj-lt"/>
              </a:rPr>
              <a:t>~ Anthony </a:t>
            </a:r>
            <a:r>
              <a:rPr lang="en-US" sz="1800" b="1" dirty="0" err="1">
                <a:latin typeface="+mj-lt"/>
              </a:rPr>
              <a:t>DeCastella</a:t>
            </a:r>
            <a:r>
              <a:rPr lang="en-US" sz="1800" b="1" dirty="0">
                <a:latin typeface="+mj-lt"/>
              </a:rPr>
              <a:t> – PTP Coach (Anabelle Colman)~</a:t>
            </a:r>
          </a:p>
          <a:p>
            <a:pPr algn="r" rtl="0" fontAlgn="base">
              <a:buNone/>
            </a:pPr>
            <a:endParaRPr lang="en-US" sz="1800" dirty="0">
              <a:latin typeface="+mj-lt"/>
            </a:endParaRPr>
          </a:p>
          <a:p>
            <a:pPr algn="r" rtl="0" fontAlgn="base">
              <a:buNone/>
            </a:pPr>
            <a:r>
              <a:rPr lang="en-US" sz="1800" i="1" dirty="0">
                <a:latin typeface="+mj-lt"/>
              </a:rPr>
              <a:t>PTP will surround you with all the right support you &amp; your athlete require to be the best you can be as you advance through the athletic pathways, allowing you to build a team that will help you focus on your highest goals.</a:t>
            </a:r>
          </a:p>
          <a:p>
            <a:pPr algn="r" rtl="0" fontAlgn="base">
              <a:buNone/>
            </a:pPr>
            <a:r>
              <a:rPr lang="en-US" sz="1800" b="1" dirty="0">
                <a:latin typeface="+mj-lt"/>
              </a:rPr>
              <a:t> ~Karen Roe – PTP Coach (Izzi Louison-Roe)~</a:t>
            </a:r>
          </a:p>
        </p:txBody>
      </p:sp>
    </p:spTree>
    <p:extLst>
      <p:ext uri="{BB962C8B-B14F-4D97-AF65-F5344CB8AC3E}">
        <p14:creationId xmlns:p14="http://schemas.microsoft.com/office/powerpoint/2010/main" val="266532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E45B4-7128-575C-7D05-5F5CA0A4B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FBDE0-6119-28B3-B490-3B4F69FB11C2}"/>
              </a:ext>
            </a:extLst>
          </p:cNvPr>
          <p:cNvSpPr>
            <a:spLocks noGrp="1"/>
          </p:cNvSpPr>
          <p:nvPr>
            <p:ph type="title"/>
          </p:nvPr>
        </p:nvSpPr>
        <p:spPr/>
        <p:txBody>
          <a:bodyPr>
            <a:normAutofit/>
          </a:bodyPr>
          <a:lstStyle/>
          <a:p>
            <a:r>
              <a:rPr lang="en-US" dirty="0"/>
              <a:t>WHAT DOES A BIGGER PROGRAM LOOK LIKE?</a:t>
            </a:r>
          </a:p>
        </p:txBody>
      </p:sp>
      <p:sp>
        <p:nvSpPr>
          <p:cNvPr id="4" name="Content Placeholder 3">
            <a:extLst>
              <a:ext uri="{FF2B5EF4-FFF2-40B4-BE49-F238E27FC236}">
                <a16:creationId xmlns:a16="http://schemas.microsoft.com/office/drawing/2014/main" id="{65F586CA-3606-3213-2591-9674766B42BA}"/>
              </a:ext>
            </a:extLst>
          </p:cNvPr>
          <p:cNvSpPr>
            <a:spLocks noGrp="1"/>
          </p:cNvSpPr>
          <p:nvPr>
            <p:ph idx="1"/>
          </p:nvPr>
        </p:nvSpPr>
        <p:spPr>
          <a:xfrm>
            <a:off x="838200" y="1434625"/>
            <a:ext cx="10515600" cy="4785105"/>
          </a:xfrm>
        </p:spPr>
        <p:txBody>
          <a:bodyPr>
            <a:noAutofit/>
          </a:bodyPr>
          <a:lstStyle/>
          <a:p>
            <a:r>
              <a:rPr lang="en-US" sz="2600" dirty="0"/>
              <a:t>Up to 100 athletes supported in PTP:</a:t>
            </a:r>
          </a:p>
          <a:p>
            <a:pPr marL="0" indent="0">
              <a:buNone/>
            </a:pPr>
            <a:r>
              <a:rPr lang="en-US" sz="2600" dirty="0"/>
              <a:t> </a:t>
            </a:r>
          </a:p>
          <a:p>
            <a:pPr lvl="1"/>
            <a:r>
              <a:rPr lang="en-US" sz="2600" b="1" dirty="0"/>
              <a:t>PTP Core (~40 athletes)</a:t>
            </a:r>
          </a:p>
          <a:p>
            <a:pPr lvl="2"/>
            <a:r>
              <a:rPr lang="en-US" sz="2600" dirty="0"/>
              <a:t>Able / Para Athletes</a:t>
            </a:r>
          </a:p>
          <a:p>
            <a:pPr lvl="1"/>
            <a:r>
              <a:rPr lang="en-US" sz="2600" b="1" dirty="0"/>
              <a:t>PTP Relays (~20 athletes)</a:t>
            </a:r>
          </a:p>
          <a:p>
            <a:pPr lvl="1"/>
            <a:r>
              <a:rPr lang="en-US" sz="2600" b="1" dirty="0"/>
              <a:t>PTP Target 2032 (up to 20 athletes)</a:t>
            </a:r>
          </a:p>
          <a:p>
            <a:pPr lvl="2"/>
            <a:r>
              <a:rPr lang="en-US" sz="2600" dirty="0"/>
              <a:t>Talent Transfer</a:t>
            </a:r>
          </a:p>
          <a:p>
            <a:pPr lvl="2"/>
            <a:r>
              <a:rPr lang="en-US" sz="2600" dirty="0"/>
              <a:t>Event Group Projects</a:t>
            </a:r>
          </a:p>
          <a:p>
            <a:pPr lvl="1"/>
            <a:r>
              <a:rPr lang="en-US" sz="2600" b="1" dirty="0"/>
              <a:t>PTP Overseas Athlete (up to 20 athletes)</a:t>
            </a:r>
          </a:p>
          <a:p>
            <a:pPr lvl="2"/>
            <a:r>
              <a:rPr lang="en-US" sz="2600" dirty="0"/>
              <a:t>Athletes based overseas</a:t>
            </a:r>
          </a:p>
          <a:p>
            <a:pPr lvl="2"/>
            <a:r>
              <a:rPr lang="en-US" sz="2600" dirty="0"/>
              <a:t>NCAA athletes are eligible</a:t>
            </a:r>
          </a:p>
        </p:txBody>
      </p:sp>
    </p:spTree>
    <p:extLst>
      <p:ext uri="{BB962C8B-B14F-4D97-AF65-F5344CB8AC3E}">
        <p14:creationId xmlns:p14="http://schemas.microsoft.com/office/powerpoint/2010/main" val="227289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2248E-D2D6-4B8B-43FE-711FCDB574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E0B7D-B34E-2984-5E15-6C1CDC8FF54E}"/>
              </a:ext>
            </a:extLst>
          </p:cNvPr>
          <p:cNvSpPr>
            <a:spLocks noGrp="1"/>
          </p:cNvSpPr>
          <p:nvPr>
            <p:ph type="title"/>
          </p:nvPr>
        </p:nvSpPr>
        <p:spPr/>
        <p:txBody>
          <a:bodyPr>
            <a:normAutofit/>
          </a:bodyPr>
          <a:lstStyle/>
          <a:p>
            <a:r>
              <a:rPr lang="en-US" dirty="0"/>
              <a:t>WHAT DO ATHLETE/COACHES GET?</a:t>
            </a:r>
          </a:p>
        </p:txBody>
      </p:sp>
      <p:sp>
        <p:nvSpPr>
          <p:cNvPr id="4" name="Content Placeholder 3">
            <a:extLst>
              <a:ext uri="{FF2B5EF4-FFF2-40B4-BE49-F238E27FC236}">
                <a16:creationId xmlns:a16="http://schemas.microsoft.com/office/drawing/2014/main" id="{86954277-9823-6734-F66F-72F7D1A18ED6}"/>
              </a:ext>
            </a:extLst>
          </p:cNvPr>
          <p:cNvSpPr>
            <a:spLocks noGrp="1"/>
          </p:cNvSpPr>
          <p:nvPr>
            <p:ph idx="1"/>
          </p:nvPr>
        </p:nvSpPr>
        <p:spPr>
          <a:xfrm>
            <a:off x="0" y="1645421"/>
            <a:ext cx="12192000" cy="5212579"/>
          </a:xfrm>
        </p:spPr>
        <p:txBody>
          <a:bodyPr numCol="2">
            <a:normAutofit/>
          </a:bodyPr>
          <a:lstStyle/>
          <a:p>
            <a:pPr lvl="1"/>
            <a:r>
              <a:rPr lang="en-US" u="sng" dirty="0"/>
              <a:t>Sports Medicine</a:t>
            </a:r>
          </a:p>
          <a:p>
            <a:pPr lvl="2"/>
            <a:r>
              <a:rPr lang="en-US" dirty="0"/>
              <a:t>Screening / Consultation</a:t>
            </a:r>
          </a:p>
          <a:p>
            <a:pPr lvl="1"/>
            <a:r>
              <a:rPr lang="en-US" u="sng" dirty="0"/>
              <a:t>Sports Physiotherapy</a:t>
            </a:r>
          </a:p>
          <a:p>
            <a:pPr lvl="2"/>
            <a:r>
              <a:rPr lang="en-US" dirty="0"/>
              <a:t>Screening / Consultation</a:t>
            </a:r>
          </a:p>
          <a:p>
            <a:pPr lvl="1"/>
            <a:r>
              <a:rPr lang="en-US" u="sng" dirty="0"/>
              <a:t>Soft Tissue Therapy</a:t>
            </a:r>
          </a:p>
          <a:p>
            <a:pPr lvl="2"/>
            <a:r>
              <a:rPr lang="en-US" dirty="0"/>
              <a:t>In conjunction with an injury management plan</a:t>
            </a:r>
          </a:p>
          <a:p>
            <a:pPr lvl="1"/>
            <a:r>
              <a:rPr lang="en-US" u="sng" dirty="0"/>
              <a:t>Biomechanics</a:t>
            </a:r>
          </a:p>
          <a:p>
            <a:pPr lvl="2"/>
            <a:r>
              <a:rPr lang="en-US" dirty="0"/>
              <a:t>WITTW Testing alignment</a:t>
            </a:r>
          </a:p>
          <a:p>
            <a:pPr lvl="2"/>
            <a:r>
              <a:rPr lang="en-US" dirty="0"/>
              <a:t>Targeted interventions / support</a:t>
            </a:r>
          </a:p>
          <a:p>
            <a:pPr lvl="2"/>
            <a:r>
              <a:rPr lang="en-US" dirty="0"/>
              <a:t>Performance Analysis from Track Classics / Nationals</a:t>
            </a:r>
          </a:p>
          <a:p>
            <a:pPr lvl="1"/>
            <a:r>
              <a:rPr lang="en-US" u="sng" dirty="0"/>
              <a:t>Sports Psychology</a:t>
            </a:r>
          </a:p>
          <a:p>
            <a:pPr lvl="2"/>
            <a:r>
              <a:rPr lang="en-US" dirty="0"/>
              <a:t>Mental Performance in Competition</a:t>
            </a:r>
          </a:p>
          <a:p>
            <a:pPr lvl="2"/>
            <a:r>
              <a:rPr lang="en-US" dirty="0"/>
              <a:t>Consultation</a:t>
            </a:r>
          </a:p>
          <a:p>
            <a:pPr lvl="1"/>
            <a:r>
              <a:rPr lang="en-US" u="sng" dirty="0"/>
              <a:t>Sports Nutrition </a:t>
            </a:r>
          </a:p>
          <a:p>
            <a:pPr lvl="2"/>
            <a:r>
              <a:rPr lang="en-US" dirty="0"/>
              <a:t>Assessment / consultation</a:t>
            </a:r>
          </a:p>
          <a:p>
            <a:pPr lvl="1"/>
            <a:r>
              <a:rPr lang="en-US" u="sng" dirty="0"/>
              <a:t>Physiology</a:t>
            </a:r>
          </a:p>
          <a:p>
            <a:pPr lvl="2"/>
            <a:r>
              <a:rPr lang="en-US" dirty="0"/>
              <a:t>Performance preparation / Testing</a:t>
            </a:r>
          </a:p>
          <a:p>
            <a:pPr lvl="1"/>
            <a:r>
              <a:rPr lang="en-US" u="sng" dirty="0"/>
              <a:t>S&amp;C</a:t>
            </a:r>
          </a:p>
          <a:p>
            <a:pPr lvl="2"/>
            <a:r>
              <a:rPr lang="en-US" dirty="0"/>
              <a:t>Coach &amp; Facility access</a:t>
            </a:r>
          </a:p>
          <a:p>
            <a:pPr lvl="1"/>
            <a:r>
              <a:rPr lang="en-US" u="sng" dirty="0"/>
              <a:t>Skill Acquisition </a:t>
            </a:r>
          </a:p>
          <a:p>
            <a:pPr lvl="2"/>
            <a:r>
              <a:rPr lang="en-US" dirty="0"/>
              <a:t>Talent Transfer / Skill Development</a:t>
            </a:r>
          </a:p>
          <a:p>
            <a:pPr lvl="1"/>
            <a:r>
              <a:rPr lang="en-US" u="sng" dirty="0"/>
              <a:t>Athlete Wellbeing &amp; Engagement</a:t>
            </a:r>
          </a:p>
          <a:p>
            <a:pPr lvl="2"/>
            <a:r>
              <a:rPr lang="en-US" dirty="0"/>
              <a:t>Vocational Support</a:t>
            </a:r>
          </a:p>
          <a:p>
            <a:pPr lvl="2"/>
            <a:r>
              <a:rPr lang="en-US" dirty="0" err="1"/>
              <a:t>Generalised</a:t>
            </a:r>
            <a:r>
              <a:rPr lang="en-US" dirty="0"/>
              <a:t> well-being support</a:t>
            </a:r>
          </a:p>
        </p:txBody>
      </p:sp>
      <p:sp>
        <p:nvSpPr>
          <p:cNvPr id="5" name="TextBox 4">
            <a:extLst>
              <a:ext uri="{FF2B5EF4-FFF2-40B4-BE49-F238E27FC236}">
                <a16:creationId xmlns:a16="http://schemas.microsoft.com/office/drawing/2014/main" id="{4EDB450E-33B2-FD0A-FE65-6185AB3539E5}"/>
              </a:ext>
            </a:extLst>
          </p:cNvPr>
          <p:cNvSpPr txBox="1"/>
          <p:nvPr/>
        </p:nvSpPr>
        <p:spPr>
          <a:xfrm>
            <a:off x="2872589" y="1109979"/>
            <a:ext cx="6446821" cy="461665"/>
          </a:xfrm>
          <a:prstGeom prst="rect">
            <a:avLst/>
          </a:prstGeom>
          <a:noFill/>
        </p:spPr>
        <p:txBody>
          <a:bodyPr wrap="square">
            <a:spAutoFit/>
          </a:bodyPr>
          <a:lstStyle/>
          <a:p>
            <a:r>
              <a:rPr lang="en-US" sz="2400" b="1" u="sng" dirty="0"/>
              <a:t>Access to key performance support services:</a:t>
            </a:r>
          </a:p>
        </p:txBody>
      </p:sp>
    </p:spTree>
    <p:extLst>
      <p:ext uri="{BB962C8B-B14F-4D97-AF65-F5344CB8AC3E}">
        <p14:creationId xmlns:p14="http://schemas.microsoft.com/office/powerpoint/2010/main" val="220421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DC8CF-040E-FC88-2171-9B902E9F4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F578A-AFFE-6AE8-A56C-F9C2098A7FEA}"/>
              </a:ext>
            </a:extLst>
          </p:cNvPr>
          <p:cNvSpPr>
            <a:spLocks noGrp="1"/>
          </p:cNvSpPr>
          <p:nvPr>
            <p:ph type="title"/>
          </p:nvPr>
        </p:nvSpPr>
        <p:spPr/>
        <p:txBody>
          <a:bodyPr>
            <a:normAutofit/>
          </a:bodyPr>
          <a:lstStyle/>
          <a:p>
            <a:r>
              <a:rPr lang="en-US" dirty="0"/>
              <a:t>WHAT DO ATHLETE/COACHES GET?</a:t>
            </a:r>
          </a:p>
        </p:txBody>
      </p:sp>
      <p:sp>
        <p:nvSpPr>
          <p:cNvPr id="4" name="Content Placeholder 3">
            <a:extLst>
              <a:ext uri="{FF2B5EF4-FFF2-40B4-BE49-F238E27FC236}">
                <a16:creationId xmlns:a16="http://schemas.microsoft.com/office/drawing/2014/main" id="{F894BDCB-7D1C-0C50-02EF-1F43150A7BD5}"/>
              </a:ext>
            </a:extLst>
          </p:cNvPr>
          <p:cNvSpPr>
            <a:spLocks noGrp="1"/>
          </p:cNvSpPr>
          <p:nvPr>
            <p:ph idx="1"/>
          </p:nvPr>
        </p:nvSpPr>
        <p:spPr>
          <a:xfrm>
            <a:off x="502388" y="1686161"/>
            <a:ext cx="11187224" cy="4488840"/>
          </a:xfrm>
        </p:spPr>
        <p:txBody>
          <a:bodyPr>
            <a:normAutofit lnSpcReduction="10000"/>
          </a:bodyPr>
          <a:lstStyle/>
          <a:p>
            <a:r>
              <a:rPr lang="en-US" dirty="0"/>
              <a:t>Travel assistance budget to support attendance at camps and key competitions</a:t>
            </a:r>
          </a:p>
          <a:p>
            <a:r>
              <a:rPr lang="en-US" dirty="0"/>
              <a:t>Coach development opportunities</a:t>
            </a:r>
          </a:p>
          <a:p>
            <a:r>
              <a:rPr lang="en-US" dirty="0"/>
              <a:t>A National PTP Camp</a:t>
            </a:r>
          </a:p>
          <a:p>
            <a:endParaRPr lang="en-US" dirty="0"/>
          </a:p>
          <a:p>
            <a:r>
              <a:rPr lang="en-US" dirty="0"/>
              <a:t>Target 2032 - Talent Transfer athletes only – Talent Transfer camp</a:t>
            </a:r>
          </a:p>
          <a:p>
            <a:r>
              <a:rPr lang="en-US" dirty="0"/>
              <a:t>Relay athletes only – support to attend relay camps</a:t>
            </a:r>
          </a:p>
          <a:p>
            <a:r>
              <a:rPr lang="en-US" dirty="0"/>
              <a:t>Overseas Athletes</a:t>
            </a:r>
          </a:p>
          <a:p>
            <a:pPr lvl="1"/>
            <a:r>
              <a:rPr lang="en-US" dirty="0"/>
              <a:t>Targeted remote performance support</a:t>
            </a:r>
          </a:p>
          <a:p>
            <a:pPr lvl="1"/>
            <a:r>
              <a:rPr lang="en-US" dirty="0"/>
              <a:t>Financial support for physio and S&amp;C when in Australia</a:t>
            </a:r>
          </a:p>
          <a:p>
            <a:pPr lvl="1"/>
            <a:endParaRPr lang="en-US" dirty="0"/>
          </a:p>
        </p:txBody>
      </p:sp>
    </p:spTree>
    <p:extLst>
      <p:ext uri="{BB962C8B-B14F-4D97-AF65-F5344CB8AC3E}">
        <p14:creationId xmlns:p14="http://schemas.microsoft.com/office/powerpoint/2010/main" val="3650862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21F09-8C5A-0E52-DA0F-6EC60C9D9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44C62-7A01-1D9A-91C3-96B9231C6067}"/>
              </a:ext>
            </a:extLst>
          </p:cNvPr>
          <p:cNvSpPr>
            <a:spLocks noGrp="1"/>
          </p:cNvSpPr>
          <p:nvPr>
            <p:ph type="title"/>
          </p:nvPr>
        </p:nvSpPr>
        <p:spPr/>
        <p:txBody>
          <a:bodyPr>
            <a:normAutofit/>
          </a:bodyPr>
          <a:lstStyle/>
          <a:p>
            <a:r>
              <a:rPr lang="en-US" dirty="0"/>
              <a:t>TARGET 2032</a:t>
            </a:r>
          </a:p>
        </p:txBody>
      </p:sp>
      <p:sp>
        <p:nvSpPr>
          <p:cNvPr id="4" name="Content Placeholder 3">
            <a:extLst>
              <a:ext uri="{FF2B5EF4-FFF2-40B4-BE49-F238E27FC236}">
                <a16:creationId xmlns:a16="http://schemas.microsoft.com/office/drawing/2014/main" id="{8B6E188D-B221-2050-5CF7-3334B5F8F3DB}"/>
              </a:ext>
            </a:extLst>
          </p:cNvPr>
          <p:cNvSpPr>
            <a:spLocks noGrp="1"/>
          </p:cNvSpPr>
          <p:nvPr>
            <p:ph idx="1"/>
          </p:nvPr>
        </p:nvSpPr>
        <p:spPr>
          <a:xfrm>
            <a:off x="502387" y="3601016"/>
            <a:ext cx="11187224" cy="2795304"/>
          </a:xfrm>
        </p:spPr>
        <p:txBody>
          <a:bodyPr>
            <a:normAutofit/>
          </a:bodyPr>
          <a:lstStyle/>
          <a:p>
            <a:pPr marL="0" indent="0">
              <a:buNone/>
            </a:pPr>
            <a:r>
              <a:rPr lang="en-US" sz="2400" b="1" u="sng" dirty="0"/>
              <a:t>Talent Transfer</a:t>
            </a:r>
          </a:p>
          <a:p>
            <a:r>
              <a:rPr lang="en-US" sz="2400" dirty="0"/>
              <a:t>Where can we dedicate our resources to best plug any key gaps we might have?</a:t>
            </a:r>
          </a:p>
          <a:p>
            <a:r>
              <a:rPr lang="en-US" sz="2400" dirty="0"/>
              <a:t>We currently have events which lack the depth to provide opportunities for athletes to develop to an international standard.</a:t>
            </a:r>
          </a:p>
          <a:p>
            <a:r>
              <a:rPr lang="en-US" sz="2400" dirty="0"/>
              <a:t>We have incredible depth in some events where athletes could achieve international performance standards should they acquire the skills to transfer to alternate events.</a:t>
            </a:r>
          </a:p>
          <a:p>
            <a:pPr marL="0" indent="0">
              <a:buNone/>
            </a:pPr>
            <a:endParaRPr lang="en-US" dirty="0"/>
          </a:p>
          <a:p>
            <a:pPr marL="0" indent="0">
              <a:buNone/>
            </a:pPr>
            <a:endParaRPr lang="en-US" dirty="0"/>
          </a:p>
          <a:p>
            <a:pPr lvl="1"/>
            <a:endParaRPr lang="en-US" dirty="0"/>
          </a:p>
        </p:txBody>
      </p:sp>
      <p:sp>
        <p:nvSpPr>
          <p:cNvPr id="3" name="Content Placeholder 3">
            <a:extLst>
              <a:ext uri="{FF2B5EF4-FFF2-40B4-BE49-F238E27FC236}">
                <a16:creationId xmlns:a16="http://schemas.microsoft.com/office/drawing/2014/main" id="{4D84C453-5D3C-FFCC-D838-58EBD8F63E0B}"/>
              </a:ext>
            </a:extLst>
          </p:cNvPr>
          <p:cNvSpPr txBox="1">
            <a:spLocks/>
          </p:cNvSpPr>
          <p:nvPr/>
        </p:nvSpPr>
        <p:spPr>
          <a:xfrm>
            <a:off x="502387" y="1290071"/>
            <a:ext cx="11187224" cy="198839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u="sng" dirty="0"/>
              <a:t>Why?</a:t>
            </a:r>
          </a:p>
          <a:p>
            <a:pPr marL="0" indent="0">
              <a:buFont typeface="Arial" panose="020B0604020202020204" pitchFamily="34" charset="0"/>
              <a:buNone/>
            </a:pPr>
            <a:r>
              <a:rPr lang="en-US" sz="2400" dirty="0"/>
              <a:t>Australian Athletics would like to develop athletes to be internationally competitive in all events. The Target 2032 strategy looks to support athletes to consider events where they may have international performance potential. The aim is to develop pathways to support Australia to achieve top 16 finishes in all events at the Brisbane 2032 Olympics. </a:t>
            </a:r>
          </a:p>
        </p:txBody>
      </p:sp>
    </p:spTree>
    <p:extLst>
      <p:ext uri="{BB962C8B-B14F-4D97-AF65-F5344CB8AC3E}">
        <p14:creationId xmlns:p14="http://schemas.microsoft.com/office/powerpoint/2010/main" val="398023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74CDE-F2E7-95A4-72AA-92D13B22D9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206FE-74CF-ECA1-852E-0A44FABF779F}"/>
              </a:ext>
            </a:extLst>
          </p:cNvPr>
          <p:cNvSpPr>
            <a:spLocks noGrp="1"/>
          </p:cNvSpPr>
          <p:nvPr>
            <p:ph type="title"/>
          </p:nvPr>
        </p:nvSpPr>
        <p:spPr/>
        <p:txBody>
          <a:bodyPr>
            <a:normAutofit/>
          </a:bodyPr>
          <a:lstStyle/>
          <a:p>
            <a:r>
              <a:rPr lang="en-US" dirty="0"/>
              <a:t>Target 2032 : TALENT TRANSFER</a:t>
            </a:r>
          </a:p>
        </p:txBody>
      </p:sp>
      <p:sp>
        <p:nvSpPr>
          <p:cNvPr id="3" name="Content Placeholder 3">
            <a:extLst>
              <a:ext uri="{FF2B5EF4-FFF2-40B4-BE49-F238E27FC236}">
                <a16:creationId xmlns:a16="http://schemas.microsoft.com/office/drawing/2014/main" id="{E5C6BA97-5355-2EFD-D37D-709B3BDD8CD8}"/>
              </a:ext>
            </a:extLst>
          </p:cNvPr>
          <p:cNvSpPr txBox="1">
            <a:spLocks/>
          </p:cNvSpPr>
          <p:nvPr/>
        </p:nvSpPr>
        <p:spPr>
          <a:xfrm>
            <a:off x="1854451" y="1523198"/>
            <a:ext cx="8483097" cy="540991"/>
          </a:xfrm>
          <a:prstGeom prst="rect">
            <a:avLst/>
          </a:prstGeom>
        </p:spPr>
        <p:txBody>
          <a:bodyPr vert="horz" lIns="91440" tIns="45720" rIns="91440" bIns="45720" numCol="1"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t>Talent Transfer 2025/2026 – Hurdles (400mH / 3000mSC)</a:t>
            </a:r>
            <a:endParaRPr lang="en-US" b="1"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lvl="1"/>
            <a:endParaRPr lang="en-US" dirty="0"/>
          </a:p>
        </p:txBody>
      </p:sp>
      <p:sp>
        <p:nvSpPr>
          <p:cNvPr id="5" name="Content Placeholder 3">
            <a:extLst>
              <a:ext uri="{FF2B5EF4-FFF2-40B4-BE49-F238E27FC236}">
                <a16:creationId xmlns:a16="http://schemas.microsoft.com/office/drawing/2014/main" id="{2FFF2928-C40A-94C6-911A-4136F9636810}"/>
              </a:ext>
            </a:extLst>
          </p:cNvPr>
          <p:cNvSpPr txBox="1">
            <a:spLocks/>
          </p:cNvSpPr>
          <p:nvPr/>
        </p:nvSpPr>
        <p:spPr>
          <a:xfrm>
            <a:off x="410344" y="2090292"/>
            <a:ext cx="11781656" cy="3244510"/>
          </a:xfrm>
          <a:prstGeom prst="rect">
            <a:avLst/>
          </a:prstGeom>
        </p:spPr>
        <p:txBody>
          <a:bodyPr vert="horz" lIns="91440" tIns="45720" rIns="91440" bIns="45720" numCol="2"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400" u="sng" dirty="0"/>
              <a:t>What are we looking for?</a:t>
            </a:r>
          </a:p>
          <a:p>
            <a:r>
              <a:rPr lang="en-US" sz="10400" dirty="0"/>
              <a:t>Athletes interested in a new challenge</a:t>
            </a:r>
          </a:p>
          <a:p>
            <a:r>
              <a:rPr lang="en-US" sz="10400" dirty="0"/>
              <a:t>400m – 5000m runners looking to move to a new event.</a:t>
            </a:r>
          </a:p>
          <a:p>
            <a:r>
              <a:rPr lang="en-US" sz="10400" dirty="0"/>
              <a:t>Up to 20 athletes will be selected from those who express their interest. </a:t>
            </a:r>
          </a:p>
          <a:p>
            <a:r>
              <a:rPr lang="en-US" sz="10400" dirty="0"/>
              <a:t>Training for the new event should assist performance in the initial event.</a:t>
            </a:r>
          </a:p>
          <a:p>
            <a:endParaRPr lang="en-US" sz="10400" u="sng" dirty="0"/>
          </a:p>
          <a:p>
            <a:pPr marL="0" indent="0">
              <a:buNone/>
            </a:pPr>
            <a:endParaRPr lang="en-US" sz="10400" u="sng" dirty="0"/>
          </a:p>
          <a:p>
            <a:pPr marL="0" indent="0">
              <a:buNone/>
            </a:pPr>
            <a:r>
              <a:rPr lang="en-US" sz="10400" u="sng" dirty="0"/>
              <a:t>What do you get out of it?</a:t>
            </a:r>
          </a:p>
          <a:p>
            <a:r>
              <a:rPr lang="en-US" sz="10400" dirty="0"/>
              <a:t>A level of support similar to PTP</a:t>
            </a:r>
          </a:p>
          <a:p>
            <a:r>
              <a:rPr lang="en-US" sz="10400" dirty="0"/>
              <a:t>A new challenge</a:t>
            </a:r>
          </a:p>
          <a:p>
            <a:r>
              <a:rPr lang="en-US" sz="10400" dirty="0"/>
              <a:t>Coach development opportunities</a:t>
            </a:r>
          </a:p>
          <a:p>
            <a:r>
              <a:rPr lang="en-US" sz="10400" dirty="0"/>
              <a:t>2 x camps (Talent Transfer / PTP)</a:t>
            </a:r>
          </a:p>
          <a:p>
            <a:r>
              <a:rPr lang="en-US" sz="10400" dirty="0"/>
              <a:t>Travel Support where required to</a:t>
            </a:r>
            <a:br>
              <a:rPr lang="en-US" sz="10400" dirty="0"/>
            </a:br>
            <a:r>
              <a:rPr lang="en-US" sz="10400" dirty="0"/>
              <a:t>position athletes in developmental opportunities.</a:t>
            </a:r>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lvl="1"/>
            <a:endParaRPr lang="en-US" dirty="0"/>
          </a:p>
        </p:txBody>
      </p:sp>
      <p:sp>
        <p:nvSpPr>
          <p:cNvPr id="8" name="Content Placeholder 3">
            <a:extLst>
              <a:ext uri="{FF2B5EF4-FFF2-40B4-BE49-F238E27FC236}">
                <a16:creationId xmlns:a16="http://schemas.microsoft.com/office/drawing/2014/main" id="{F99AD9A4-C2A1-A5BF-90D2-3AA5F72BE5EB}"/>
              </a:ext>
            </a:extLst>
          </p:cNvPr>
          <p:cNvSpPr>
            <a:spLocks noGrp="1"/>
          </p:cNvSpPr>
          <p:nvPr>
            <p:ph idx="1"/>
          </p:nvPr>
        </p:nvSpPr>
        <p:spPr>
          <a:xfrm>
            <a:off x="594432" y="5060887"/>
            <a:ext cx="11187224" cy="1618307"/>
          </a:xfrm>
        </p:spPr>
        <p:txBody>
          <a:bodyPr/>
          <a:lstStyle/>
          <a:p>
            <a:pPr marL="0" indent="0">
              <a:buNone/>
            </a:pPr>
            <a:r>
              <a:rPr lang="en-US" sz="2400" b="1" u="sng" dirty="0"/>
              <a:t>Targeted event projects:</a:t>
            </a:r>
          </a:p>
          <a:p>
            <a:pPr marL="0" indent="0">
              <a:buNone/>
            </a:pPr>
            <a:r>
              <a:rPr lang="en-US" sz="2400" dirty="0"/>
              <a:t>National Event group panels will have the opportunity to propose a project that would assist in achieving the HP aims for 2032 and develop event specific capabilities to achieve top 16 performances in all events.</a:t>
            </a:r>
          </a:p>
          <a:p>
            <a:pPr marL="0" indent="0">
              <a:buNone/>
            </a:pP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578847858"/>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A2124"/>
      </a:dk2>
      <a:lt2>
        <a:srgbClr val="B2B7B8"/>
      </a:lt2>
      <a:accent1>
        <a:srgbClr val="F1BE25"/>
      </a:accent1>
      <a:accent2>
        <a:srgbClr val="E1662A"/>
      </a:accent2>
      <a:accent3>
        <a:srgbClr val="E1662A"/>
      </a:accent3>
      <a:accent4>
        <a:srgbClr val="37AD98"/>
      </a:accent4>
      <a:accent5>
        <a:srgbClr val="37AE97"/>
      </a:accent5>
      <a:accent6>
        <a:srgbClr val="65767D"/>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556</TotalTime>
  <Words>1665</Words>
  <Application>Microsoft Office PowerPoint</Application>
  <PresentationFormat>Widescreen</PresentationFormat>
  <Paragraphs>144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Display</vt:lpstr>
      <vt:lpstr>Arial</vt:lpstr>
      <vt:lpstr>Dreaming Outloud Pro</vt:lpstr>
      <vt:lpstr>Figtree</vt:lpstr>
      <vt:lpstr>Montserrat</vt:lpstr>
      <vt:lpstr>Montserrat SemiBold</vt:lpstr>
      <vt:lpstr>Office Theme</vt:lpstr>
      <vt:lpstr>PATHWAYS TRANSITION PROGRAM 2025</vt:lpstr>
      <vt:lpstr>WHAT IS PTP?</vt:lpstr>
      <vt:lpstr>PowerPoint Presentation</vt:lpstr>
      <vt:lpstr>What the coaches say</vt:lpstr>
      <vt:lpstr>WHAT DOES A BIGGER PROGRAM LOOK LIKE?</vt:lpstr>
      <vt:lpstr>WHAT DO ATHLETE/COACHES GET?</vt:lpstr>
      <vt:lpstr>WHAT DO ATHLETE/COACHES GET?</vt:lpstr>
      <vt:lpstr>TARGET 2032</vt:lpstr>
      <vt:lpstr>Target 2032 : TALENT TRANSFER</vt:lpstr>
      <vt:lpstr>WHO CAN GET SELECTED?</vt:lpstr>
      <vt:lpstr>WHO CAN GET SELECTED?</vt:lpstr>
      <vt:lpstr>WHO CAN GET SELECTED?</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Ryan Moore</dc:creator>
  <cp:lastModifiedBy>Adam Didyk</cp:lastModifiedBy>
  <cp:revision>11</cp:revision>
  <dcterms:created xsi:type="dcterms:W3CDTF">2024-11-01T05:07:34Z</dcterms:created>
  <dcterms:modified xsi:type="dcterms:W3CDTF">2025-03-18T06:37:18Z</dcterms:modified>
</cp:coreProperties>
</file>